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3" r:id="rId2"/>
  </p:sldMasterIdLst>
  <p:notesMasterIdLst>
    <p:notesMasterId r:id="rId18"/>
  </p:notesMasterIdLst>
  <p:sldIdLst>
    <p:sldId id="2561" r:id="rId3"/>
    <p:sldId id="2592" r:id="rId4"/>
    <p:sldId id="264" r:id="rId5"/>
    <p:sldId id="259" r:id="rId6"/>
    <p:sldId id="2611" r:id="rId7"/>
    <p:sldId id="296" r:id="rId8"/>
    <p:sldId id="283" r:id="rId9"/>
    <p:sldId id="2583" r:id="rId10"/>
    <p:sldId id="300" r:id="rId11"/>
    <p:sldId id="291" r:id="rId12"/>
    <p:sldId id="2606" r:id="rId13"/>
    <p:sldId id="2603" r:id="rId14"/>
    <p:sldId id="2610" r:id="rId15"/>
    <p:sldId id="2608" r:id="rId16"/>
    <p:sldId id="260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 System Support for South-South and Triangular Cooperation in Latin America and the Caribbean" id="{593AB31A-D3BF-4498-91E2-0E7507687B9C}">
          <p14:sldIdLst>
            <p14:sldId id="2561"/>
          </p14:sldIdLst>
        </p14:section>
        <p14:section name="Introduction and Context" id="{51B2A65D-FFD8-4A9D-A5F3-B4FEF0B19786}">
          <p14:sldIdLst>
            <p14:sldId id="2592"/>
            <p14:sldId id="264"/>
            <p14:sldId id="259"/>
          </p14:sldIdLst>
        </p14:section>
        <p14:section name="Key Findings" id="{0F2A14EB-F00A-4A73-9EF8-C10A4F3E0A27}">
          <p14:sldIdLst>
            <p14:sldId id="2611"/>
            <p14:sldId id="296"/>
            <p14:sldId id="283"/>
          </p14:sldIdLst>
        </p14:section>
        <p14:section name="Partnerships and Impact" id="{D8C0B188-7040-48FD-9AB8-9281E9861A0D}">
          <p14:sldIdLst>
            <p14:sldId id="2583"/>
          </p14:sldIdLst>
        </p14:section>
        <p14:section name="Challenges, Opportunities, and Recommendations" id="{3D10A170-9FC2-4CEF-9828-C1F41DAC7D76}">
          <p14:sldIdLst>
            <p14:sldId id="300"/>
            <p14:sldId id="291"/>
            <p14:sldId id="2606"/>
            <p14:sldId id="2603"/>
          </p14:sldIdLst>
        </p14:section>
        <p14:section name="Conclusion" id="{A6F137BD-79CC-472E-A1D9-FD903B6A4850}">
          <p14:sldIdLst>
            <p14:sldId id="2610"/>
            <p14:sldId id="2608"/>
            <p14:sldId id="260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D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34B531-91BF-401E-9BB6-AA2F9D1E7AB4}" type="doc">
      <dgm:prSet loTypeId="urn:microsoft.com/office/officeart/2005/8/layout/hierarchy1" loCatId="hierarchy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937792D-1F21-4710-949E-F23A748E19D7}" type="pres">
      <dgm:prSet presAssocID="{F534B531-91BF-401E-9BB6-AA2F9D1E7AB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</dgm:ptLst>
  <dgm:cxnLst>
    <dgm:cxn modelId="{0E2E0288-BDB2-4059-8763-7E7B2A43C8E2}" type="presOf" srcId="{F534B531-91BF-401E-9BB6-AA2F9D1E7AB4}" destId="{9937792D-1F21-4710-949E-F23A748E19D7}" srcOrd="0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C8DEEE-287A-45BD-A476-B2CB4BEAD18D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079F0F5-2EDB-43BA-B31A-E6A9DBA84C93}">
      <dgm:prSet custT="1"/>
      <dgm:spPr/>
      <dgm:t>
        <a:bodyPr/>
        <a:lstStyle/>
        <a:p>
          <a:r>
            <a:rPr lang="en-US" sz="2400"/>
            <a:t>BAPA+40 Outcome Document and subsequent Resolutions on calls to the UNDS in line with their mandates and resources to support and promote SSC &amp;</a:t>
          </a:r>
          <a:r>
            <a:rPr lang="en-US" sz="2400" err="1"/>
            <a:t>TrC</a:t>
          </a:r>
          <a:r>
            <a:rPr lang="en-US" sz="2400"/>
            <a:t> in the implementation of Agenda 2030. </a:t>
          </a:r>
        </a:p>
      </dgm:t>
    </dgm:pt>
    <dgm:pt modelId="{9BEC4775-CDDC-43AC-BDF1-AD80DC43C91E}" type="parTrans" cxnId="{99CBD9DC-AF83-433C-A2B1-809881CE3924}">
      <dgm:prSet/>
      <dgm:spPr/>
      <dgm:t>
        <a:bodyPr/>
        <a:lstStyle/>
        <a:p>
          <a:endParaRPr lang="en-US"/>
        </a:p>
      </dgm:t>
    </dgm:pt>
    <dgm:pt modelId="{ED47FD71-57B9-4D19-BD49-7BFB8C9D7B0A}" type="sibTrans" cxnId="{99CBD9DC-AF83-433C-A2B1-809881CE3924}">
      <dgm:prSet phldrT="01" phldr="0"/>
      <dgm:spPr/>
      <dgm:t>
        <a:bodyPr/>
        <a:lstStyle/>
        <a:p>
          <a:r>
            <a:rPr lang="en-US"/>
            <a:t>01</a:t>
          </a:r>
        </a:p>
      </dgm:t>
    </dgm:pt>
    <dgm:pt modelId="{07B921AA-2E40-42B1-BA44-FFAA7919900D}">
      <dgm:prSet custT="1"/>
      <dgm:spPr/>
      <dgm:t>
        <a:bodyPr/>
        <a:lstStyle/>
        <a:p>
          <a:r>
            <a:rPr lang="en-US" sz="2400"/>
            <a:t>UN General Assembly resolutions A/Res/76/221, et.al. confirm the importance of UNDS support to SSC &amp;</a:t>
          </a:r>
          <a:r>
            <a:rPr lang="en-US" sz="2400" err="1"/>
            <a:t>TrC</a:t>
          </a:r>
          <a:r>
            <a:rPr lang="en-US" sz="2400"/>
            <a:t>, delivered at the country level and under the leadership of RCs.</a:t>
          </a:r>
        </a:p>
      </dgm:t>
    </dgm:pt>
    <dgm:pt modelId="{63F151B5-580B-4BA1-A347-FB313BA4D66B}" type="parTrans" cxnId="{EA96CE8B-5773-431E-B9A6-9B648BF3CB5A}">
      <dgm:prSet/>
      <dgm:spPr/>
      <dgm:t>
        <a:bodyPr/>
        <a:lstStyle/>
        <a:p>
          <a:endParaRPr lang="en-US"/>
        </a:p>
      </dgm:t>
    </dgm:pt>
    <dgm:pt modelId="{9147C749-B751-4647-92C2-F1D367E86B72}" type="sibTrans" cxnId="{EA96CE8B-5773-431E-B9A6-9B648BF3CB5A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0347A0C4-041B-4CC9-B588-BAC5FD5307DF}" type="pres">
      <dgm:prSet presAssocID="{65C8DEEE-287A-45BD-A476-B2CB4BEAD18D}" presName="Name0" presStyleCnt="0">
        <dgm:presLayoutVars>
          <dgm:animLvl val="lvl"/>
          <dgm:resizeHandles val="exact"/>
        </dgm:presLayoutVars>
      </dgm:prSet>
      <dgm:spPr/>
    </dgm:pt>
    <dgm:pt modelId="{58EB31C9-3B71-4969-ACAD-F9ACBD021F92}" type="pres">
      <dgm:prSet presAssocID="{B079F0F5-2EDB-43BA-B31A-E6A9DBA84C93}" presName="compositeNode" presStyleCnt="0">
        <dgm:presLayoutVars>
          <dgm:bulletEnabled val="1"/>
        </dgm:presLayoutVars>
      </dgm:prSet>
      <dgm:spPr/>
    </dgm:pt>
    <dgm:pt modelId="{88A194C2-2A52-4DB7-BC75-A481409C0034}" type="pres">
      <dgm:prSet presAssocID="{B079F0F5-2EDB-43BA-B31A-E6A9DBA84C93}" presName="bgRect" presStyleLbl="alignNode1" presStyleIdx="0" presStyleCnt="2"/>
      <dgm:spPr/>
    </dgm:pt>
    <dgm:pt modelId="{2A9B3600-1D7E-449B-8583-F958744EFE96}" type="pres">
      <dgm:prSet presAssocID="{ED47FD71-57B9-4D19-BD49-7BFB8C9D7B0A}" presName="sibTransNodeRect" presStyleLbl="alignNode1" presStyleIdx="0" presStyleCnt="2">
        <dgm:presLayoutVars>
          <dgm:chMax val="0"/>
          <dgm:bulletEnabled val="1"/>
        </dgm:presLayoutVars>
      </dgm:prSet>
      <dgm:spPr/>
    </dgm:pt>
    <dgm:pt modelId="{C1756A14-0A30-4C9C-84D4-569729249782}" type="pres">
      <dgm:prSet presAssocID="{B079F0F5-2EDB-43BA-B31A-E6A9DBA84C93}" presName="nodeRect" presStyleLbl="alignNode1" presStyleIdx="0" presStyleCnt="2">
        <dgm:presLayoutVars>
          <dgm:bulletEnabled val="1"/>
        </dgm:presLayoutVars>
      </dgm:prSet>
      <dgm:spPr/>
    </dgm:pt>
    <dgm:pt modelId="{1A0135A8-50EC-4214-8F56-9FEDB71CE2E9}" type="pres">
      <dgm:prSet presAssocID="{ED47FD71-57B9-4D19-BD49-7BFB8C9D7B0A}" presName="sibTrans" presStyleCnt="0"/>
      <dgm:spPr/>
    </dgm:pt>
    <dgm:pt modelId="{8E01FA5A-C280-4981-9D57-F657DBE39E88}" type="pres">
      <dgm:prSet presAssocID="{07B921AA-2E40-42B1-BA44-FFAA7919900D}" presName="compositeNode" presStyleCnt="0">
        <dgm:presLayoutVars>
          <dgm:bulletEnabled val="1"/>
        </dgm:presLayoutVars>
      </dgm:prSet>
      <dgm:spPr/>
    </dgm:pt>
    <dgm:pt modelId="{82E39929-9033-427B-A356-44A598CB8DD7}" type="pres">
      <dgm:prSet presAssocID="{07B921AA-2E40-42B1-BA44-FFAA7919900D}" presName="bgRect" presStyleLbl="alignNode1" presStyleIdx="1" presStyleCnt="2"/>
      <dgm:spPr/>
    </dgm:pt>
    <dgm:pt modelId="{FF480D22-CF67-44A3-95E4-FDC2DE4E3BF2}" type="pres">
      <dgm:prSet presAssocID="{9147C749-B751-4647-92C2-F1D367E86B72}" presName="sibTransNodeRect" presStyleLbl="alignNode1" presStyleIdx="1" presStyleCnt="2">
        <dgm:presLayoutVars>
          <dgm:chMax val="0"/>
          <dgm:bulletEnabled val="1"/>
        </dgm:presLayoutVars>
      </dgm:prSet>
      <dgm:spPr/>
    </dgm:pt>
    <dgm:pt modelId="{215DA720-286E-4D0E-8888-69A73EF85054}" type="pres">
      <dgm:prSet presAssocID="{07B921AA-2E40-42B1-BA44-FFAA7919900D}" presName="nodeRect" presStyleLbl="alignNode1" presStyleIdx="1" presStyleCnt="2">
        <dgm:presLayoutVars>
          <dgm:bulletEnabled val="1"/>
        </dgm:presLayoutVars>
      </dgm:prSet>
      <dgm:spPr/>
    </dgm:pt>
  </dgm:ptLst>
  <dgm:cxnLst>
    <dgm:cxn modelId="{D0CC2D0B-B463-4CF4-8443-F9AD7015302D}" type="presOf" srcId="{B079F0F5-2EDB-43BA-B31A-E6A9DBA84C93}" destId="{88A194C2-2A52-4DB7-BC75-A481409C0034}" srcOrd="0" destOrd="0" presId="urn:microsoft.com/office/officeart/2016/7/layout/LinearBlockProcessNumbered"/>
    <dgm:cxn modelId="{94745840-8843-4F6B-83DE-1D8402868D8E}" type="presOf" srcId="{B079F0F5-2EDB-43BA-B31A-E6A9DBA84C93}" destId="{C1756A14-0A30-4C9C-84D4-569729249782}" srcOrd="1" destOrd="0" presId="urn:microsoft.com/office/officeart/2016/7/layout/LinearBlockProcessNumbered"/>
    <dgm:cxn modelId="{3B526067-1338-4F6D-97EC-8554164D071C}" type="presOf" srcId="{ED47FD71-57B9-4D19-BD49-7BFB8C9D7B0A}" destId="{2A9B3600-1D7E-449B-8583-F958744EFE96}" srcOrd="0" destOrd="0" presId="urn:microsoft.com/office/officeart/2016/7/layout/LinearBlockProcessNumbered"/>
    <dgm:cxn modelId="{A551FB5A-093A-4375-B038-89213F18ACDF}" type="presOf" srcId="{65C8DEEE-287A-45BD-A476-B2CB4BEAD18D}" destId="{0347A0C4-041B-4CC9-B588-BAC5FD5307DF}" srcOrd="0" destOrd="0" presId="urn:microsoft.com/office/officeart/2016/7/layout/LinearBlockProcessNumbered"/>
    <dgm:cxn modelId="{A1F2A083-78B4-4D31-B825-075960F42064}" type="presOf" srcId="{9147C749-B751-4647-92C2-F1D367E86B72}" destId="{FF480D22-CF67-44A3-95E4-FDC2DE4E3BF2}" srcOrd="0" destOrd="0" presId="urn:microsoft.com/office/officeart/2016/7/layout/LinearBlockProcessNumbered"/>
    <dgm:cxn modelId="{EA96CE8B-5773-431E-B9A6-9B648BF3CB5A}" srcId="{65C8DEEE-287A-45BD-A476-B2CB4BEAD18D}" destId="{07B921AA-2E40-42B1-BA44-FFAA7919900D}" srcOrd="1" destOrd="0" parTransId="{63F151B5-580B-4BA1-A347-FB313BA4D66B}" sibTransId="{9147C749-B751-4647-92C2-F1D367E86B72}"/>
    <dgm:cxn modelId="{98314DB0-0224-40F5-9800-E815FBCAC335}" type="presOf" srcId="{07B921AA-2E40-42B1-BA44-FFAA7919900D}" destId="{82E39929-9033-427B-A356-44A598CB8DD7}" srcOrd="0" destOrd="0" presId="urn:microsoft.com/office/officeart/2016/7/layout/LinearBlockProcessNumbered"/>
    <dgm:cxn modelId="{EC1C48B6-39B4-475A-8DA0-4FF4F611BD3E}" type="presOf" srcId="{07B921AA-2E40-42B1-BA44-FFAA7919900D}" destId="{215DA720-286E-4D0E-8888-69A73EF85054}" srcOrd="1" destOrd="0" presId="urn:microsoft.com/office/officeart/2016/7/layout/LinearBlockProcessNumbered"/>
    <dgm:cxn modelId="{99CBD9DC-AF83-433C-A2B1-809881CE3924}" srcId="{65C8DEEE-287A-45BD-A476-B2CB4BEAD18D}" destId="{B079F0F5-2EDB-43BA-B31A-E6A9DBA84C93}" srcOrd="0" destOrd="0" parTransId="{9BEC4775-CDDC-43AC-BDF1-AD80DC43C91E}" sibTransId="{ED47FD71-57B9-4D19-BD49-7BFB8C9D7B0A}"/>
    <dgm:cxn modelId="{25A62A73-B475-45CC-8718-40CD40C7C1CD}" type="presParOf" srcId="{0347A0C4-041B-4CC9-B588-BAC5FD5307DF}" destId="{58EB31C9-3B71-4969-ACAD-F9ACBD021F92}" srcOrd="0" destOrd="0" presId="urn:microsoft.com/office/officeart/2016/7/layout/LinearBlockProcessNumbered"/>
    <dgm:cxn modelId="{37136061-4788-466C-A14C-BEAE17D2D221}" type="presParOf" srcId="{58EB31C9-3B71-4969-ACAD-F9ACBD021F92}" destId="{88A194C2-2A52-4DB7-BC75-A481409C0034}" srcOrd="0" destOrd="0" presId="urn:microsoft.com/office/officeart/2016/7/layout/LinearBlockProcessNumbered"/>
    <dgm:cxn modelId="{249AEFF5-CB84-40CB-B7DF-01F59B3A34F3}" type="presParOf" srcId="{58EB31C9-3B71-4969-ACAD-F9ACBD021F92}" destId="{2A9B3600-1D7E-449B-8583-F958744EFE96}" srcOrd="1" destOrd="0" presId="urn:microsoft.com/office/officeart/2016/7/layout/LinearBlockProcessNumbered"/>
    <dgm:cxn modelId="{D70E592F-949B-4663-9D21-30C7D28DFCF0}" type="presParOf" srcId="{58EB31C9-3B71-4969-ACAD-F9ACBD021F92}" destId="{C1756A14-0A30-4C9C-84D4-569729249782}" srcOrd="2" destOrd="0" presId="urn:microsoft.com/office/officeart/2016/7/layout/LinearBlockProcessNumbered"/>
    <dgm:cxn modelId="{59B7D51B-67FE-4627-858C-049A72E7C5FD}" type="presParOf" srcId="{0347A0C4-041B-4CC9-B588-BAC5FD5307DF}" destId="{1A0135A8-50EC-4214-8F56-9FEDB71CE2E9}" srcOrd="1" destOrd="0" presId="urn:microsoft.com/office/officeart/2016/7/layout/LinearBlockProcessNumbered"/>
    <dgm:cxn modelId="{717C1132-7A6F-4DF5-BC30-7503A7634944}" type="presParOf" srcId="{0347A0C4-041B-4CC9-B588-BAC5FD5307DF}" destId="{8E01FA5A-C280-4981-9D57-F657DBE39E88}" srcOrd="2" destOrd="0" presId="urn:microsoft.com/office/officeart/2016/7/layout/LinearBlockProcessNumbered"/>
    <dgm:cxn modelId="{5B0775EF-CBED-48AC-B28D-383793317144}" type="presParOf" srcId="{8E01FA5A-C280-4981-9D57-F657DBE39E88}" destId="{82E39929-9033-427B-A356-44A598CB8DD7}" srcOrd="0" destOrd="0" presId="urn:microsoft.com/office/officeart/2016/7/layout/LinearBlockProcessNumbered"/>
    <dgm:cxn modelId="{32D36BF3-61F4-42D7-8F34-8A36A9ECE2CD}" type="presParOf" srcId="{8E01FA5A-C280-4981-9D57-F657DBE39E88}" destId="{FF480D22-CF67-44A3-95E4-FDC2DE4E3BF2}" srcOrd="1" destOrd="0" presId="urn:microsoft.com/office/officeart/2016/7/layout/LinearBlockProcessNumbered"/>
    <dgm:cxn modelId="{87DBC668-31A3-436D-BC97-E7BC03F6E567}" type="presParOf" srcId="{8E01FA5A-C280-4981-9D57-F657DBE39E88}" destId="{215DA720-286E-4D0E-8888-69A73EF85054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BA74DF6-0A06-48F4-9730-C440981F48E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B744D1-EA10-4010-A3CC-437627E19008}">
      <dgm:prSet phldrT="[Text]"/>
      <dgm:spPr/>
      <dgm:t>
        <a:bodyPr/>
        <a:lstStyle/>
        <a:p>
          <a:r>
            <a:rPr lang="en-US"/>
            <a:t>technical assistance (advice, training)</a:t>
          </a:r>
        </a:p>
      </dgm:t>
    </dgm:pt>
    <dgm:pt modelId="{1108EEF2-6327-43A8-B9B9-BDF62BE7DF33}" type="parTrans" cxnId="{F2836028-9ED8-4FB8-B7C2-53BD1FFE4427}">
      <dgm:prSet/>
      <dgm:spPr/>
      <dgm:t>
        <a:bodyPr/>
        <a:lstStyle/>
        <a:p>
          <a:endParaRPr lang="en-US"/>
        </a:p>
      </dgm:t>
    </dgm:pt>
    <dgm:pt modelId="{B843FA61-3F9D-487A-8759-65889995BB1E}" type="sibTrans" cxnId="{F2836028-9ED8-4FB8-B7C2-53BD1FFE4427}">
      <dgm:prSet/>
      <dgm:spPr/>
      <dgm:t>
        <a:bodyPr/>
        <a:lstStyle/>
        <a:p>
          <a:endParaRPr lang="en-US"/>
        </a:p>
      </dgm:t>
    </dgm:pt>
    <dgm:pt modelId="{5B7F638B-32D2-40F9-8C59-58A9B65A9D49}">
      <dgm:prSet phldrT="[Text]"/>
      <dgm:spPr/>
      <dgm:t>
        <a:bodyPr/>
        <a:lstStyle/>
        <a:p>
          <a:r>
            <a:rPr lang="en-US"/>
            <a:t>facilitation of knowledge and people to-people exchanges</a:t>
          </a:r>
        </a:p>
      </dgm:t>
    </dgm:pt>
    <dgm:pt modelId="{3324FA2F-CA11-4D2B-8432-C1CFDF5F458C}" type="parTrans" cxnId="{B3D236B5-056E-4385-8ADD-F93F88BF94F8}">
      <dgm:prSet/>
      <dgm:spPr/>
      <dgm:t>
        <a:bodyPr/>
        <a:lstStyle/>
        <a:p>
          <a:endParaRPr lang="en-US"/>
        </a:p>
      </dgm:t>
    </dgm:pt>
    <dgm:pt modelId="{5A9ACA68-9115-4F0A-B3B7-FEEEA30D3EEA}" type="sibTrans" cxnId="{B3D236B5-056E-4385-8ADD-F93F88BF94F8}">
      <dgm:prSet/>
      <dgm:spPr/>
      <dgm:t>
        <a:bodyPr/>
        <a:lstStyle/>
        <a:p>
          <a:endParaRPr lang="en-US"/>
        </a:p>
      </dgm:t>
    </dgm:pt>
    <dgm:pt modelId="{0B68BD18-E7D6-4BA9-981D-53023D0AD002}">
      <dgm:prSet phldrT="[Text]"/>
      <dgm:spPr/>
      <dgm:t>
        <a:bodyPr/>
        <a:lstStyle/>
        <a:p>
          <a:r>
            <a:rPr lang="en-US"/>
            <a:t>partnership</a:t>
          </a:r>
          <a:r>
            <a:rPr lang="ru-RU"/>
            <a:t> </a:t>
          </a:r>
          <a:r>
            <a:rPr lang="en-US"/>
            <a:t>facilitation and brokering</a:t>
          </a:r>
        </a:p>
      </dgm:t>
    </dgm:pt>
    <dgm:pt modelId="{096D5045-0F92-4C19-A9B7-F8E8A15D197F}" type="parTrans" cxnId="{F8BCD5EC-F542-404B-83BF-959EE5AB3B4D}">
      <dgm:prSet/>
      <dgm:spPr/>
      <dgm:t>
        <a:bodyPr/>
        <a:lstStyle/>
        <a:p>
          <a:endParaRPr lang="en-US"/>
        </a:p>
      </dgm:t>
    </dgm:pt>
    <dgm:pt modelId="{E552BBB9-FED2-42D9-AC67-70FCD86EC90D}" type="sibTrans" cxnId="{F8BCD5EC-F542-404B-83BF-959EE5AB3B4D}">
      <dgm:prSet/>
      <dgm:spPr/>
      <dgm:t>
        <a:bodyPr/>
        <a:lstStyle/>
        <a:p>
          <a:endParaRPr lang="en-US"/>
        </a:p>
      </dgm:t>
    </dgm:pt>
    <dgm:pt modelId="{C0AAF5D1-C6C0-48F2-AE56-0C335E5CCD7B}" type="pres">
      <dgm:prSet presAssocID="{BBA74DF6-0A06-48F4-9730-C440981F48E9}" presName="Name0" presStyleCnt="0">
        <dgm:presLayoutVars>
          <dgm:chMax val="7"/>
          <dgm:chPref val="7"/>
          <dgm:dir/>
        </dgm:presLayoutVars>
      </dgm:prSet>
      <dgm:spPr/>
    </dgm:pt>
    <dgm:pt modelId="{564445EB-97E2-4B9A-8096-7C8AAF9DF460}" type="pres">
      <dgm:prSet presAssocID="{BBA74DF6-0A06-48F4-9730-C440981F48E9}" presName="Name1" presStyleCnt="0"/>
      <dgm:spPr/>
    </dgm:pt>
    <dgm:pt modelId="{777ABD1A-2FE6-4487-8777-E7B091A7A5AB}" type="pres">
      <dgm:prSet presAssocID="{BBA74DF6-0A06-48F4-9730-C440981F48E9}" presName="cycle" presStyleCnt="0"/>
      <dgm:spPr/>
    </dgm:pt>
    <dgm:pt modelId="{825129F6-162E-422F-B5FB-CD602DD35259}" type="pres">
      <dgm:prSet presAssocID="{BBA74DF6-0A06-48F4-9730-C440981F48E9}" presName="srcNode" presStyleLbl="node1" presStyleIdx="0" presStyleCnt="3"/>
      <dgm:spPr/>
    </dgm:pt>
    <dgm:pt modelId="{23A1F4C0-64BE-4EDC-BA24-F507F60263A2}" type="pres">
      <dgm:prSet presAssocID="{BBA74DF6-0A06-48F4-9730-C440981F48E9}" presName="conn" presStyleLbl="parChTrans1D2" presStyleIdx="0" presStyleCnt="1"/>
      <dgm:spPr/>
    </dgm:pt>
    <dgm:pt modelId="{D89C51D8-6D84-45A7-9FFC-EF7B3A982387}" type="pres">
      <dgm:prSet presAssocID="{BBA74DF6-0A06-48F4-9730-C440981F48E9}" presName="extraNode" presStyleLbl="node1" presStyleIdx="0" presStyleCnt="3"/>
      <dgm:spPr/>
    </dgm:pt>
    <dgm:pt modelId="{27A106A9-B90B-4E14-8C3C-6AC355FD7A24}" type="pres">
      <dgm:prSet presAssocID="{BBA74DF6-0A06-48F4-9730-C440981F48E9}" presName="dstNode" presStyleLbl="node1" presStyleIdx="0" presStyleCnt="3"/>
      <dgm:spPr/>
    </dgm:pt>
    <dgm:pt modelId="{A18D5B28-2CF2-472E-B434-B0752767E45C}" type="pres">
      <dgm:prSet presAssocID="{8DB744D1-EA10-4010-A3CC-437627E19008}" presName="text_1" presStyleLbl="node1" presStyleIdx="0" presStyleCnt="3">
        <dgm:presLayoutVars>
          <dgm:bulletEnabled val="1"/>
        </dgm:presLayoutVars>
      </dgm:prSet>
      <dgm:spPr/>
    </dgm:pt>
    <dgm:pt modelId="{D9DE7793-B442-4018-B6F8-B925A7C31453}" type="pres">
      <dgm:prSet presAssocID="{8DB744D1-EA10-4010-A3CC-437627E19008}" presName="accent_1" presStyleCnt="0"/>
      <dgm:spPr/>
    </dgm:pt>
    <dgm:pt modelId="{40D4ABDD-A740-4768-AEEB-58D9ECB5416C}" type="pres">
      <dgm:prSet presAssocID="{8DB744D1-EA10-4010-A3CC-437627E19008}" presName="accentRepeatNode" presStyleLbl="solidFgAcc1" presStyleIdx="0" presStyleCnt="3"/>
      <dgm:spPr/>
    </dgm:pt>
    <dgm:pt modelId="{127310AA-703F-4B67-8FF7-C0AEB000C326}" type="pres">
      <dgm:prSet presAssocID="{5B7F638B-32D2-40F9-8C59-58A9B65A9D49}" presName="text_2" presStyleLbl="node1" presStyleIdx="1" presStyleCnt="3">
        <dgm:presLayoutVars>
          <dgm:bulletEnabled val="1"/>
        </dgm:presLayoutVars>
      </dgm:prSet>
      <dgm:spPr/>
    </dgm:pt>
    <dgm:pt modelId="{A074FFB2-856C-4438-9C46-CBB75254259B}" type="pres">
      <dgm:prSet presAssocID="{5B7F638B-32D2-40F9-8C59-58A9B65A9D49}" presName="accent_2" presStyleCnt="0"/>
      <dgm:spPr/>
    </dgm:pt>
    <dgm:pt modelId="{76ED2839-3765-4434-BE51-2C2CE1BBFED9}" type="pres">
      <dgm:prSet presAssocID="{5B7F638B-32D2-40F9-8C59-58A9B65A9D49}" presName="accentRepeatNode" presStyleLbl="solidFgAcc1" presStyleIdx="1" presStyleCnt="3"/>
      <dgm:spPr/>
    </dgm:pt>
    <dgm:pt modelId="{97429AD1-839E-4F8E-A455-C6131F4A7F1B}" type="pres">
      <dgm:prSet presAssocID="{0B68BD18-E7D6-4BA9-981D-53023D0AD002}" presName="text_3" presStyleLbl="node1" presStyleIdx="2" presStyleCnt="3">
        <dgm:presLayoutVars>
          <dgm:bulletEnabled val="1"/>
        </dgm:presLayoutVars>
      </dgm:prSet>
      <dgm:spPr/>
    </dgm:pt>
    <dgm:pt modelId="{E51D9507-D904-436A-8A55-3B0DA9EE00F3}" type="pres">
      <dgm:prSet presAssocID="{0B68BD18-E7D6-4BA9-981D-53023D0AD002}" presName="accent_3" presStyleCnt="0"/>
      <dgm:spPr/>
    </dgm:pt>
    <dgm:pt modelId="{D68DE417-DAA6-4CC0-B1F8-E4373DC652FC}" type="pres">
      <dgm:prSet presAssocID="{0B68BD18-E7D6-4BA9-981D-53023D0AD002}" presName="accentRepeatNode" presStyleLbl="solidFgAcc1" presStyleIdx="2" presStyleCnt="3"/>
      <dgm:spPr/>
    </dgm:pt>
  </dgm:ptLst>
  <dgm:cxnLst>
    <dgm:cxn modelId="{F2836028-9ED8-4FB8-B7C2-53BD1FFE4427}" srcId="{BBA74DF6-0A06-48F4-9730-C440981F48E9}" destId="{8DB744D1-EA10-4010-A3CC-437627E19008}" srcOrd="0" destOrd="0" parTransId="{1108EEF2-6327-43A8-B9B9-BDF62BE7DF33}" sibTransId="{B843FA61-3F9D-487A-8759-65889995BB1E}"/>
    <dgm:cxn modelId="{5DCE984D-7E7A-4007-8A91-661B15DE018D}" type="presOf" srcId="{5B7F638B-32D2-40F9-8C59-58A9B65A9D49}" destId="{127310AA-703F-4B67-8FF7-C0AEB000C326}" srcOrd="0" destOrd="0" presId="urn:microsoft.com/office/officeart/2008/layout/VerticalCurvedList"/>
    <dgm:cxn modelId="{C1594E76-EF3B-4388-9646-91649F428F8E}" type="presOf" srcId="{BBA74DF6-0A06-48F4-9730-C440981F48E9}" destId="{C0AAF5D1-C6C0-48F2-AE56-0C335E5CCD7B}" srcOrd="0" destOrd="0" presId="urn:microsoft.com/office/officeart/2008/layout/VerticalCurvedList"/>
    <dgm:cxn modelId="{018ECD7C-433F-4601-928D-9CA7144A45C1}" type="presOf" srcId="{8DB744D1-EA10-4010-A3CC-437627E19008}" destId="{A18D5B28-2CF2-472E-B434-B0752767E45C}" srcOrd="0" destOrd="0" presId="urn:microsoft.com/office/officeart/2008/layout/VerticalCurvedList"/>
    <dgm:cxn modelId="{82D053A3-12F0-44AD-B8D8-D32035A8EC52}" type="presOf" srcId="{B843FA61-3F9D-487A-8759-65889995BB1E}" destId="{23A1F4C0-64BE-4EDC-BA24-F507F60263A2}" srcOrd="0" destOrd="0" presId="urn:microsoft.com/office/officeart/2008/layout/VerticalCurvedList"/>
    <dgm:cxn modelId="{DC751DAF-537F-416C-A918-C94D7C59191B}" type="presOf" srcId="{0B68BD18-E7D6-4BA9-981D-53023D0AD002}" destId="{97429AD1-839E-4F8E-A455-C6131F4A7F1B}" srcOrd="0" destOrd="0" presId="urn:microsoft.com/office/officeart/2008/layout/VerticalCurvedList"/>
    <dgm:cxn modelId="{B3D236B5-056E-4385-8ADD-F93F88BF94F8}" srcId="{BBA74DF6-0A06-48F4-9730-C440981F48E9}" destId="{5B7F638B-32D2-40F9-8C59-58A9B65A9D49}" srcOrd="1" destOrd="0" parTransId="{3324FA2F-CA11-4D2B-8432-C1CFDF5F458C}" sibTransId="{5A9ACA68-9115-4F0A-B3B7-FEEEA30D3EEA}"/>
    <dgm:cxn modelId="{F8BCD5EC-F542-404B-83BF-959EE5AB3B4D}" srcId="{BBA74DF6-0A06-48F4-9730-C440981F48E9}" destId="{0B68BD18-E7D6-4BA9-981D-53023D0AD002}" srcOrd="2" destOrd="0" parTransId="{096D5045-0F92-4C19-A9B7-F8E8A15D197F}" sibTransId="{E552BBB9-FED2-42D9-AC67-70FCD86EC90D}"/>
    <dgm:cxn modelId="{86F0823C-6671-4846-AC27-6B6730B2765C}" type="presParOf" srcId="{C0AAF5D1-C6C0-48F2-AE56-0C335E5CCD7B}" destId="{564445EB-97E2-4B9A-8096-7C8AAF9DF460}" srcOrd="0" destOrd="0" presId="urn:microsoft.com/office/officeart/2008/layout/VerticalCurvedList"/>
    <dgm:cxn modelId="{E5C7FA67-2BA4-4D66-8255-DEB7D81E0645}" type="presParOf" srcId="{564445EB-97E2-4B9A-8096-7C8AAF9DF460}" destId="{777ABD1A-2FE6-4487-8777-E7B091A7A5AB}" srcOrd="0" destOrd="0" presId="urn:microsoft.com/office/officeart/2008/layout/VerticalCurvedList"/>
    <dgm:cxn modelId="{5E3CFCBF-A4D2-4034-BD93-385BBCD432EE}" type="presParOf" srcId="{777ABD1A-2FE6-4487-8777-E7B091A7A5AB}" destId="{825129F6-162E-422F-B5FB-CD602DD35259}" srcOrd="0" destOrd="0" presId="urn:microsoft.com/office/officeart/2008/layout/VerticalCurvedList"/>
    <dgm:cxn modelId="{67DBB696-FD81-431A-AE3D-007C670476FB}" type="presParOf" srcId="{777ABD1A-2FE6-4487-8777-E7B091A7A5AB}" destId="{23A1F4C0-64BE-4EDC-BA24-F507F60263A2}" srcOrd="1" destOrd="0" presId="urn:microsoft.com/office/officeart/2008/layout/VerticalCurvedList"/>
    <dgm:cxn modelId="{6DA588CF-72BB-45EB-BE9D-5E27154DB953}" type="presParOf" srcId="{777ABD1A-2FE6-4487-8777-E7B091A7A5AB}" destId="{D89C51D8-6D84-45A7-9FFC-EF7B3A982387}" srcOrd="2" destOrd="0" presId="urn:microsoft.com/office/officeart/2008/layout/VerticalCurvedList"/>
    <dgm:cxn modelId="{EEDD3A86-FB58-4904-B395-A374509FF824}" type="presParOf" srcId="{777ABD1A-2FE6-4487-8777-E7B091A7A5AB}" destId="{27A106A9-B90B-4E14-8C3C-6AC355FD7A24}" srcOrd="3" destOrd="0" presId="urn:microsoft.com/office/officeart/2008/layout/VerticalCurvedList"/>
    <dgm:cxn modelId="{7A1B50CF-8F92-4FD6-84B8-6473E246038E}" type="presParOf" srcId="{564445EB-97E2-4B9A-8096-7C8AAF9DF460}" destId="{A18D5B28-2CF2-472E-B434-B0752767E45C}" srcOrd="1" destOrd="0" presId="urn:microsoft.com/office/officeart/2008/layout/VerticalCurvedList"/>
    <dgm:cxn modelId="{A417830A-3539-4D91-AF7B-F1AF95358183}" type="presParOf" srcId="{564445EB-97E2-4B9A-8096-7C8AAF9DF460}" destId="{D9DE7793-B442-4018-B6F8-B925A7C31453}" srcOrd="2" destOrd="0" presId="urn:microsoft.com/office/officeart/2008/layout/VerticalCurvedList"/>
    <dgm:cxn modelId="{77D938CE-C84C-4987-8E59-39E2CFF365FC}" type="presParOf" srcId="{D9DE7793-B442-4018-B6F8-B925A7C31453}" destId="{40D4ABDD-A740-4768-AEEB-58D9ECB5416C}" srcOrd="0" destOrd="0" presId="urn:microsoft.com/office/officeart/2008/layout/VerticalCurvedList"/>
    <dgm:cxn modelId="{2FAF6306-4C9C-426E-B0B7-DD4F56AAE249}" type="presParOf" srcId="{564445EB-97E2-4B9A-8096-7C8AAF9DF460}" destId="{127310AA-703F-4B67-8FF7-C0AEB000C326}" srcOrd="3" destOrd="0" presId="urn:microsoft.com/office/officeart/2008/layout/VerticalCurvedList"/>
    <dgm:cxn modelId="{CCFFB4DC-337E-4191-B1F0-363A11B67F70}" type="presParOf" srcId="{564445EB-97E2-4B9A-8096-7C8AAF9DF460}" destId="{A074FFB2-856C-4438-9C46-CBB75254259B}" srcOrd="4" destOrd="0" presId="urn:microsoft.com/office/officeart/2008/layout/VerticalCurvedList"/>
    <dgm:cxn modelId="{41A0A8F6-77DE-477B-B3C5-B75B2B755F9C}" type="presParOf" srcId="{A074FFB2-856C-4438-9C46-CBB75254259B}" destId="{76ED2839-3765-4434-BE51-2C2CE1BBFED9}" srcOrd="0" destOrd="0" presId="urn:microsoft.com/office/officeart/2008/layout/VerticalCurvedList"/>
    <dgm:cxn modelId="{ED68245A-5461-4CAC-97F1-813412E32BEE}" type="presParOf" srcId="{564445EB-97E2-4B9A-8096-7C8AAF9DF460}" destId="{97429AD1-839E-4F8E-A455-C6131F4A7F1B}" srcOrd="5" destOrd="0" presId="urn:microsoft.com/office/officeart/2008/layout/VerticalCurvedList"/>
    <dgm:cxn modelId="{D857BF16-B2CD-40C3-B080-597627EA2EB5}" type="presParOf" srcId="{564445EB-97E2-4B9A-8096-7C8AAF9DF460}" destId="{E51D9507-D904-436A-8A55-3B0DA9EE00F3}" srcOrd="6" destOrd="0" presId="urn:microsoft.com/office/officeart/2008/layout/VerticalCurvedList"/>
    <dgm:cxn modelId="{E980CE43-2B98-4E61-9A9B-0C91A8F31995}" type="presParOf" srcId="{E51D9507-D904-436A-8A55-3B0DA9EE00F3}" destId="{D68DE417-DAA6-4CC0-B1F8-E4373DC652F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738D4D2-F76C-454C-9B56-8589BAE6975D}" type="doc">
      <dgm:prSet loTypeId="urn:microsoft.com/office/officeart/2008/layout/LinedList" loCatId="list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BCB6FD51-CC84-4E70-8A0C-EBF2A3B28BD4}">
      <dgm:prSet/>
      <dgm:spPr/>
      <dgm:t>
        <a:bodyPr/>
        <a:lstStyle/>
        <a:p>
          <a:pPr rtl="0"/>
          <a:r>
            <a:rPr lang="en-US"/>
            <a:t>SSC &amp; </a:t>
          </a:r>
          <a:r>
            <a:rPr lang="en-US" err="1"/>
            <a:t>TrC</a:t>
          </a:r>
          <a:r>
            <a:rPr lang="en-US"/>
            <a:t> partnerships are broad, multi‑level and multi- stakeholder.</a:t>
          </a:r>
        </a:p>
      </dgm:t>
    </dgm:pt>
    <dgm:pt modelId="{6F53A9B6-D3C1-43DC-841A-0B500260AE2C}" type="parTrans" cxnId="{CA6375FE-A5EF-49C8-BBE4-F1AFFE1BCCAC}">
      <dgm:prSet/>
      <dgm:spPr/>
      <dgm:t>
        <a:bodyPr/>
        <a:lstStyle/>
        <a:p>
          <a:pPr algn="l"/>
          <a:endParaRPr lang="en-US" sz="2000"/>
        </a:p>
      </dgm:t>
    </dgm:pt>
    <dgm:pt modelId="{5FD78D75-FF77-4828-8F27-014050D67D26}" type="sibTrans" cxnId="{CA6375FE-A5EF-49C8-BBE4-F1AFFE1BCCAC}">
      <dgm:prSet/>
      <dgm:spPr/>
      <dgm:t>
        <a:bodyPr/>
        <a:lstStyle/>
        <a:p>
          <a:endParaRPr lang="en-US"/>
        </a:p>
      </dgm:t>
    </dgm:pt>
    <dgm:pt modelId="{CD02173D-415F-4658-8C50-6C477BD17A2F}">
      <dgm:prSet/>
      <dgm:spPr/>
      <dgm:t>
        <a:bodyPr/>
        <a:lstStyle/>
        <a:p>
          <a:r>
            <a:rPr lang="en-US"/>
            <a:t>National-level engagement dominates: 95.8% of UNCTs support SSC &amp;</a:t>
          </a:r>
          <a:r>
            <a:rPr lang="en-US" err="1"/>
            <a:t>TrC</a:t>
          </a:r>
          <a:r>
            <a:rPr lang="en-US"/>
            <a:t> with national governments — confirming government leadership as central.</a:t>
          </a:r>
        </a:p>
      </dgm:t>
    </dgm:pt>
    <dgm:pt modelId="{A1A357EB-07B0-4987-82D1-233391688EC3}" type="parTrans" cxnId="{FDA75CC4-4F0E-4593-A186-116FDEF84B18}">
      <dgm:prSet/>
      <dgm:spPr/>
      <dgm:t>
        <a:bodyPr/>
        <a:lstStyle/>
        <a:p>
          <a:pPr algn="l"/>
          <a:endParaRPr lang="en-US" sz="2000"/>
        </a:p>
      </dgm:t>
    </dgm:pt>
    <dgm:pt modelId="{C968F85E-39A6-4DC6-B060-894C68715ACF}" type="sibTrans" cxnId="{FDA75CC4-4F0E-4593-A186-116FDEF84B18}">
      <dgm:prSet/>
      <dgm:spPr/>
      <dgm:t>
        <a:bodyPr/>
        <a:lstStyle/>
        <a:p>
          <a:endParaRPr lang="en-US"/>
        </a:p>
      </dgm:t>
    </dgm:pt>
    <dgm:pt modelId="{EC9CD685-83AA-4094-9ED8-3171129B4417}">
      <dgm:prSet/>
      <dgm:spPr/>
      <dgm:t>
        <a:bodyPr/>
        <a:lstStyle/>
        <a:p>
          <a:r>
            <a:rPr lang="en-US"/>
            <a:t>Regional (48%) &amp; cross-regional (22%) SSC cooperation is strong showing growing cross‑border collaboration.</a:t>
          </a:r>
        </a:p>
      </dgm:t>
    </dgm:pt>
    <dgm:pt modelId="{B01AE20C-F33E-4634-8AA1-1323372C51FF}" type="parTrans" cxnId="{5F94F923-FAA5-4552-86B3-8C66566310D3}">
      <dgm:prSet/>
      <dgm:spPr/>
      <dgm:t>
        <a:bodyPr/>
        <a:lstStyle/>
        <a:p>
          <a:pPr algn="l"/>
          <a:endParaRPr lang="en-US" sz="2000"/>
        </a:p>
      </dgm:t>
    </dgm:pt>
    <dgm:pt modelId="{0F70FD79-AA48-4668-9D71-A95D004F2624}" type="sibTrans" cxnId="{5F94F923-FAA5-4552-86B3-8C66566310D3}">
      <dgm:prSet/>
      <dgm:spPr/>
      <dgm:t>
        <a:bodyPr/>
        <a:lstStyle/>
        <a:p>
          <a:endParaRPr lang="en-US"/>
        </a:p>
      </dgm:t>
    </dgm:pt>
    <dgm:pt modelId="{AC17B9B9-3D23-49FF-AC6F-9C29BA52841E}">
      <dgm:prSet/>
      <dgm:spPr/>
      <dgm:t>
        <a:bodyPr/>
        <a:lstStyle/>
        <a:p>
          <a:r>
            <a:rPr lang="en-US"/>
            <a:t>Subregional (35%) and subnational/local (40%) engagement highlight increasing efforts to localize the SDGs and broaden participation beyond national capitals.</a:t>
          </a:r>
        </a:p>
      </dgm:t>
    </dgm:pt>
    <dgm:pt modelId="{4D6F2E9C-B248-4206-A05A-92C20445F0D2}" type="parTrans" cxnId="{52C69D92-7FD1-4C58-BF4F-BCBF80C6040D}">
      <dgm:prSet/>
      <dgm:spPr/>
      <dgm:t>
        <a:bodyPr/>
        <a:lstStyle/>
        <a:p>
          <a:pPr algn="l"/>
          <a:endParaRPr lang="en-US" sz="2000"/>
        </a:p>
      </dgm:t>
    </dgm:pt>
    <dgm:pt modelId="{276CD335-D12A-470A-AAC1-AD144E2AB7F3}" type="sibTrans" cxnId="{52C69D92-7FD1-4C58-BF4F-BCBF80C6040D}">
      <dgm:prSet/>
      <dgm:spPr/>
      <dgm:t>
        <a:bodyPr/>
        <a:lstStyle/>
        <a:p>
          <a:endParaRPr lang="en-US"/>
        </a:p>
      </dgm:t>
    </dgm:pt>
    <dgm:pt modelId="{53483795-34B2-4522-B70B-61656D668520}">
      <dgm:prSet/>
      <dgm:spPr/>
      <dgm:t>
        <a:bodyPr/>
        <a:lstStyle/>
        <a:p>
          <a:r>
            <a:rPr lang="en-US"/>
            <a:t>A Notable Example is Colombia that reported engagement across all five levels, demonstrating a highly diversified cooperation landscape</a:t>
          </a:r>
        </a:p>
      </dgm:t>
    </dgm:pt>
    <dgm:pt modelId="{A4AB46BC-B086-4957-92E6-5C1877940A90}" type="parTrans" cxnId="{EFF112F8-C8A5-4038-9BB4-1709BAB818CB}">
      <dgm:prSet/>
      <dgm:spPr/>
      <dgm:t>
        <a:bodyPr/>
        <a:lstStyle/>
        <a:p>
          <a:pPr algn="l"/>
          <a:endParaRPr lang="en-US" sz="2000"/>
        </a:p>
      </dgm:t>
    </dgm:pt>
    <dgm:pt modelId="{AC858C13-F131-4DE7-8FD7-628941D197CD}" type="sibTrans" cxnId="{EFF112F8-C8A5-4038-9BB4-1709BAB818CB}">
      <dgm:prSet/>
      <dgm:spPr/>
      <dgm:t>
        <a:bodyPr/>
        <a:lstStyle/>
        <a:p>
          <a:endParaRPr lang="en-US"/>
        </a:p>
      </dgm:t>
    </dgm:pt>
    <dgm:pt modelId="{A001CBFE-19B8-4E8B-A088-22B56101B20F}">
      <dgm:prSet/>
      <dgm:spPr/>
      <dgm:t>
        <a:bodyPr/>
        <a:lstStyle/>
        <a:p>
          <a:endParaRPr lang="en-US"/>
        </a:p>
      </dgm:t>
    </dgm:pt>
    <dgm:pt modelId="{5FF0FE9D-8C67-4AB6-BA8F-79FC7B9DF30E}" type="sibTrans" cxnId="{4FE50B32-267F-4A6E-8E85-DD3A00850195}">
      <dgm:prSet/>
      <dgm:spPr/>
      <dgm:t>
        <a:bodyPr/>
        <a:lstStyle/>
        <a:p>
          <a:endParaRPr lang="en-US"/>
        </a:p>
      </dgm:t>
    </dgm:pt>
    <dgm:pt modelId="{9976036E-53EF-4BE6-9128-F0BDFB9D7053}" type="parTrans" cxnId="{4FE50B32-267F-4A6E-8E85-DD3A00850195}">
      <dgm:prSet/>
      <dgm:spPr/>
      <dgm:t>
        <a:bodyPr/>
        <a:lstStyle/>
        <a:p>
          <a:pPr algn="l"/>
          <a:endParaRPr lang="en-US" sz="2000"/>
        </a:p>
      </dgm:t>
    </dgm:pt>
    <dgm:pt modelId="{09C7C0A7-728A-4EB6-9C38-D1ED4A424CAC}" type="pres">
      <dgm:prSet presAssocID="{1738D4D2-F76C-454C-9B56-8589BAE6975D}" presName="vert0" presStyleCnt="0">
        <dgm:presLayoutVars>
          <dgm:dir/>
          <dgm:animOne val="branch"/>
          <dgm:animLvl val="lvl"/>
        </dgm:presLayoutVars>
      </dgm:prSet>
      <dgm:spPr/>
    </dgm:pt>
    <dgm:pt modelId="{F200915C-6E0D-4C33-AFAD-B918D9400A88}" type="pres">
      <dgm:prSet presAssocID="{A001CBFE-19B8-4E8B-A088-22B56101B20F}" presName="thickLine" presStyleLbl="alignNode1" presStyleIdx="0" presStyleCnt="1"/>
      <dgm:spPr/>
    </dgm:pt>
    <dgm:pt modelId="{BEBBEBEB-0E82-45A6-93CE-F8F77E66D5B5}" type="pres">
      <dgm:prSet presAssocID="{A001CBFE-19B8-4E8B-A088-22B56101B20F}" presName="horz1" presStyleCnt="0"/>
      <dgm:spPr/>
    </dgm:pt>
    <dgm:pt modelId="{341CC888-8DA2-4554-8CA8-67262DBF20A8}" type="pres">
      <dgm:prSet presAssocID="{A001CBFE-19B8-4E8B-A088-22B56101B20F}" presName="tx1" presStyleLbl="revTx" presStyleIdx="0" presStyleCnt="6"/>
      <dgm:spPr/>
    </dgm:pt>
    <dgm:pt modelId="{6A89F29E-4675-4F5C-BD35-C707E04117DB}" type="pres">
      <dgm:prSet presAssocID="{A001CBFE-19B8-4E8B-A088-22B56101B20F}" presName="vert1" presStyleCnt="0"/>
      <dgm:spPr/>
    </dgm:pt>
    <dgm:pt modelId="{46AD0B16-F770-4CBE-96BB-D3286CA1E174}" type="pres">
      <dgm:prSet presAssocID="{BCB6FD51-CC84-4E70-8A0C-EBF2A3B28BD4}" presName="vertSpace2a" presStyleCnt="0"/>
      <dgm:spPr/>
    </dgm:pt>
    <dgm:pt modelId="{4FB45231-E1CF-440F-9FB2-9A8676DC0E06}" type="pres">
      <dgm:prSet presAssocID="{BCB6FD51-CC84-4E70-8A0C-EBF2A3B28BD4}" presName="horz2" presStyleCnt="0"/>
      <dgm:spPr/>
    </dgm:pt>
    <dgm:pt modelId="{5DC2B557-59EB-401C-A054-2CF635BDABC3}" type="pres">
      <dgm:prSet presAssocID="{BCB6FD51-CC84-4E70-8A0C-EBF2A3B28BD4}" presName="horzSpace2" presStyleCnt="0"/>
      <dgm:spPr/>
    </dgm:pt>
    <dgm:pt modelId="{390324A4-7903-45B3-989C-B16A731316A4}" type="pres">
      <dgm:prSet presAssocID="{BCB6FD51-CC84-4E70-8A0C-EBF2A3B28BD4}" presName="tx2" presStyleLbl="revTx" presStyleIdx="1" presStyleCnt="6"/>
      <dgm:spPr/>
    </dgm:pt>
    <dgm:pt modelId="{E9B93C1C-8AE0-49AE-AC55-633B344F11B1}" type="pres">
      <dgm:prSet presAssocID="{BCB6FD51-CC84-4E70-8A0C-EBF2A3B28BD4}" presName="vert2" presStyleCnt="0"/>
      <dgm:spPr/>
    </dgm:pt>
    <dgm:pt modelId="{A27C4AC9-B9F3-4F41-B0FC-F33116BB835A}" type="pres">
      <dgm:prSet presAssocID="{BCB6FD51-CC84-4E70-8A0C-EBF2A3B28BD4}" presName="thinLine2b" presStyleLbl="callout" presStyleIdx="0" presStyleCnt="5" custLinFactY="-400000" custLinFactNeighborX="385" custLinFactNeighborY="-424983"/>
      <dgm:spPr/>
    </dgm:pt>
    <dgm:pt modelId="{C3586360-1F39-470F-8E2F-80680A70673E}" type="pres">
      <dgm:prSet presAssocID="{BCB6FD51-CC84-4E70-8A0C-EBF2A3B28BD4}" presName="vertSpace2b" presStyleCnt="0"/>
      <dgm:spPr/>
    </dgm:pt>
    <dgm:pt modelId="{33598B67-17B3-4D3D-A69E-F68C262C321F}" type="pres">
      <dgm:prSet presAssocID="{CD02173D-415F-4658-8C50-6C477BD17A2F}" presName="horz2" presStyleCnt="0"/>
      <dgm:spPr/>
    </dgm:pt>
    <dgm:pt modelId="{4E74C194-991E-4854-A66C-23046544FEE7}" type="pres">
      <dgm:prSet presAssocID="{CD02173D-415F-4658-8C50-6C477BD17A2F}" presName="horzSpace2" presStyleCnt="0"/>
      <dgm:spPr/>
    </dgm:pt>
    <dgm:pt modelId="{C548D03D-86FE-42ED-ACFF-B89A0F6842E9}" type="pres">
      <dgm:prSet presAssocID="{CD02173D-415F-4658-8C50-6C477BD17A2F}" presName="tx2" presStyleLbl="revTx" presStyleIdx="2" presStyleCnt="6" custLinFactNeighborX="-1570" custLinFactNeighborY="-23891"/>
      <dgm:spPr/>
    </dgm:pt>
    <dgm:pt modelId="{2377F9DA-7334-47AD-95F8-12B977623AD5}" type="pres">
      <dgm:prSet presAssocID="{CD02173D-415F-4658-8C50-6C477BD17A2F}" presName="vert2" presStyleCnt="0"/>
      <dgm:spPr/>
    </dgm:pt>
    <dgm:pt modelId="{8C646D65-D055-4B50-9AA3-FB6F7BFE37CC}" type="pres">
      <dgm:prSet presAssocID="{CD02173D-415F-4658-8C50-6C477BD17A2F}" presName="thinLine2b" presStyleLbl="callout" presStyleIdx="1" presStyleCnt="5"/>
      <dgm:spPr/>
    </dgm:pt>
    <dgm:pt modelId="{209C4AA9-A4C3-4A12-81FF-F326B17C5D28}" type="pres">
      <dgm:prSet presAssocID="{CD02173D-415F-4658-8C50-6C477BD17A2F}" presName="vertSpace2b" presStyleCnt="0"/>
      <dgm:spPr/>
    </dgm:pt>
    <dgm:pt modelId="{DE4D7D67-4AFE-4944-9443-675FDF1D5A1E}" type="pres">
      <dgm:prSet presAssocID="{EC9CD685-83AA-4094-9ED8-3171129B4417}" presName="horz2" presStyleCnt="0"/>
      <dgm:spPr/>
    </dgm:pt>
    <dgm:pt modelId="{5766EA4A-29F7-4ABA-A65C-22878CF3836B}" type="pres">
      <dgm:prSet presAssocID="{EC9CD685-83AA-4094-9ED8-3171129B4417}" presName="horzSpace2" presStyleCnt="0"/>
      <dgm:spPr/>
    </dgm:pt>
    <dgm:pt modelId="{286FB216-E74A-4EAC-A752-A43ED3EB59B8}" type="pres">
      <dgm:prSet presAssocID="{EC9CD685-83AA-4094-9ED8-3171129B4417}" presName="tx2" presStyleLbl="revTx" presStyleIdx="3" presStyleCnt="6" custLinFactNeighborX="-196" custLinFactNeighborY="1102"/>
      <dgm:spPr/>
    </dgm:pt>
    <dgm:pt modelId="{CA75F8D0-925C-4FAE-A6A8-4B273AC1D6E8}" type="pres">
      <dgm:prSet presAssocID="{EC9CD685-83AA-4094-9ED8-3171129B4417}" presName="vert2" presStyleCnt="0"/>
      <dgm:spPr/>
    </dgm:pt>
    <dgm:pt modelId="{3C64A1FC-3F35-46DB-8DF0-E6A36290D664}" type="pres">
      <dgm:prSet presAssocID="{EC9CD685-83AA-4094-9ED8-3171129B4417}" presName="thinLine2b" presStyleLbl="callout" presStyleIdx="2" presStyleCnt="5"/>
      <dgm:spPr/>
    </dgm:pt>
    <dgm:pt modelId="{BEB8CCCC-CC10-47AE-8541-C4621D84F292}" type="pres">
      <dgm:prSet presAssocID="{EC9CD685-83AA-4094-9ED8-3171129B4417}" presName="vertSpace2b" presStyleCnt="0"/>
      <dgm:spPr/>
    </dgm:pt>
    <dgm:pt modelId="{E1888916-79E6-427E-BBCE-6C31044B7126}" type="pres">
      <dgm:prSet presAssocID="{AC17B9B9-3D23-49FF-AC6F-9C29BA52841E}" presName="horz2" presStyleCnt="0"/>
      <dgm:spPr/>
    </dgm:pt>
    <dgm:pt modelId="{2FC1D05D-001B-40FC-A6D3-31C9E66A15A9}" type="pres">
      <dgm:prSet presAssocID="{AC17B9B9-3D23-49FF-AC6F-9C29BA52841E}" presName="horzSpace2" presStyleCnt="0"/>
      <dgm:spPr/>
    </dgm:pt>
    <dgm:pt modelId="{CF6A3217-8040-4AAD-8073-61228CB0BE09}" type="pres">
      <dgm:prSet presAssocID="{AC17B9B9-3D23-49FF-AC6F-9C29BA52841E}" presName="tx2" presStyleLbl="revTx" presStyleIdx="4" presStyleCnt="6"/>
      <dgm:spPr/>
    </dgm:pt>
    <dgm:pt modelId="{346E88BF-DDC4-40D3-91D9-4934F342104D}" type="pres">
      <dgm:prSet presAssocID="{AC17B9B9-3D23-49FF-AC6F-9C29BA52841E}" presName="vert2" presStyleCnt="0"/>
      <dgm:spPr/>
    </dgm:pt>
    <dgm:pt modelId="{E6EFCA74-BEED-4146-9597-36A664D03C55}" type="pres">
      <dgm:prSet presAssocID="{AC17B9B9-3D23-49FF-AC6F-9C29BA52841E}" presName="thinLine2b" presStyleLbl="callout" presStyleIdx="3" presStyleCnt="5"/>
      <dgm:spPr/>
    </dgm:pt>
    <dgm:pt modelId="{81B85386-F4C2-4332-9A16-3D8B5B74EF28}" type="pres">
      <dgm:prSet presAssocID="{AC17B9B9-3D23-49FF-AC6F-9C29BA52841E}" presName="vertSpace2b" presStyleCnt="0"/>
      <dgm:spPr/>
    </dgm:pt>
    <dgm:pt modelId="{EF30D757-F2F4-4F62-84EB-A914D04F14B5}" type="pres">
      <dgm:prSet presAssocID="{53483795-34B2-4522-B70B-61656D668520}" presName="horz2" presStyleCnt="0"/>
      <dgm:spPr/>
    </dgm:pt>
    <dgm:pt modelId="{55D18000-B696-4443-BCAC-F7BDD8EF24F1}" type="pres">
      <dgm:prSet presAssocID="{53483795-34B2-4522-B70B-61656D668520}" presName="horzSpace2" presStyleCnt="0"/>
      <dgm:spPr/>
    </dgm:pt>
    <dgm:pt modelId="{C494CEB8-912D-4017-A755-048ADC55D3DB}" type="pres">
      <dgm:prSet presAssocID="{53483795-34B2-4522-B70B-61656D668520}" presName="tx2" presStyleLbl="revTx" presStyleIdx="5" presStyleCnt="6"/>
      <dgm:spPr/>
    </dgm:pt>
    <dgm:pt modelId="{78643A73-245C-4C73-B567-4C8CB18D3F7F}" type="pres">
      <dgm:prSet presAssocID="{53483795-34B2-4522-B70B-61656D668520}" presName="vert2" presStyleCnt="0"/>
      <dgm:spPr/>
    </dgm:pt>
    <dgm:pt modelId="{DFFE5BA8-0032-405B-AA0B-EE2826CADC22}" type="pres">
      <dgm:prSet presAssocID="{53483795-34B2-4522-B70B-61656D668520}" presName="thinLine2b" presStyleLbl="callout" presStyleIdx="4" presStyleCnt="5"/>
      <dgm:spPr/>
    </dgm:pt>
    <dgm:pt modelId="{789A04B6-1663-4DF2-ADA6-5BCED808E8D5}" type="pres">
      <dgm:prSet presAssocID="{53483795-34B2-4522-B70B-61656D668520}" presName="vertSpace2b" presStyleCnt="0"/>
      <dgm:spPr/>
    </dgm:pt>
  </dgm:ptLst>
  <dgm:cxnLst>
    <dgm:cxn modelId="{A6BBE60A-C538-423F-94BA-BC9590094027}" type="presOf" srcId="{BCB6FD51-CC84-4E70-8A0C-EBF2A3B28BD4}" destId="{390324A4-7903-45B3-989C-B16A731316A4}" srcOrd="0" destOrd="0" presId="urn:microsoft.com/office/officeart/2008/layout/LinedList"/>
    <dgm:cxn modelId="{D7C6860D-21F9-4317-9856-301807A67CF2}" type="presOf" srcId="{A001CBFE-19B8-4E8B-A088-22B56101B20F}" destId="{341CC888-8DA2-4554-8CA8-67262DBF20A8}" srcOrd="0" destOrd="0" presId="urn:microsoft.com/office/officeart/2008/layout/LinedList"/>
    <dgm:cxn modelId="{5F94F923-FAA5-4552-86B3-8C66566310D3}" srcId="{A001CBFE-19B8-4E8B-A088-22B56101B20F}" destId="{EC9CD685-83AA-4094-9ED8-3171129B4417}" srcOrd="2" destOrd="0" parTransId="{B01AE20C-F33E-4634-8AA1-1323372C51FF}" sibTransId="{0F70FD79-AA48-4668-9D71-A95D004F2624}"/>
    <dgm:cxn modelId="{4FE50B32-267F-4A6E-8E85-DD3A00850195}" srcId="{1738D4D2-F76C-454C-9B56-8589BAE6975D}" destId="{A001CBFE-19B8-4E8B-A088-22B56101B20F}" srcOrd="0" destOrd="0" parTransId="{9976036E-53EF-4BE6-9128-F0BDFB9D7053}" sibTransId="{5FF0FE9D-8C67-4AB6-BA8F-79FC7B9DF30E}"/>
    <dgm:cxn modelId="{E0D7A868-2AAE-4688-8605-B3860BFC6E3D}" type="presOf" srcId="{1738D4D2-F76C-454C-9B56-8589BAE6975D}" destId="{09C7C0A7-728A-4EB6-9C38-D1ED4A424CAC}" srcOrd="0" destOrd="0" presId="urn:microsoft.com/office/officeart/2008/layout/LinedList"/>
    <dgm:cxn modelId="{A433E487-D8B1-411D-9735-4C12EEB63AEF}" type="presOf" srcId="{EC9CD685-83AA-4094-9ED8-3171129B4417}" destId="{286FB216-E74A-4EAC-A752-A43ED3EB59B8}" srcOrd="0" destOrd="0" presId="urn:microsoft.com/office/officeart/2008/layout/LinedList"/>
    <dgm:cxn modelId="{52C69D92-7FD1-4C58-BF4F-BCBF80C6040D}" srcId="{A001CBFE-19B8-4E8B-A088-22B56101B20F}" destId="{AC17B9B9-3D23-49FF-AC6F-9C29BA52841E}" srcOrd="3" destOrd="0" parTransId="{4D6F2E9C-B248-4206-A05A-92C20445F0D2}" sibTransId="{276CD335-D12A-470A-AAC1-AD144E2AB7F3}"/>
    <dgm:cxn modelId="{3073FC9D-26AE-4181-BC1F-F9DD6F014770}" type="presOf" srcId="{53483795-34B2-4522-B70B-61656D668520}" destId="{C494CEB8-912D-4017-A755-048ADC55D3DB}" srcOrd="0" destOrd="0" presId="urn:microsoft.com/office/officeart/2008/layout/LinedList"/>
    <dgm:cxn modelId="{0B3877A4-6884-4E78-8E30-0AA41491E27B}" type="presOf" srcId="{CD02173D-415F-4658-8C50-6C477BD17A2F}" destId="{C548D03D-86FE-42ED-ACFF-B89A0F6842E9}" srcOrd="0" destOrd="0" presId="urn:microsoft.com/office/officeart/2008/layout/LinedList"/>
    <dgm:cxn modelId="{FDA75CC4-4F0E-4593-A186-116FDEF84B18}" srcId="{A001CBFE-19B8-4E8B-A088-22B56101B20F}" destId="{CD02173D-415F-4658-8C50-6C477BD17A2F}" srcOrd="1" destOrd="0" parTransId="{A1A357EB-07B0-4987-82D1-233391688EC3}" sibTransId="{C968F85E-39A6-4DC6-B060-894C68715ACF}"/>
    <dgm:cxn modelId="{E511BAE4-6022-4739-9A64-D9620AAAFB54}" type="presOf" srcId="{AC17B9B9-3D23-49FF-AC6F-9C29BA52841E}" destId="{CF6A3217-8040-4AAD-8073-61228CB0BE09}" srcOrd="0" destOrd="0" presId="urn:microsoft.com/office/officeart/2008/layout/LinedList"/>
    <dgm:cxn modelId="{EFF112F8-C8A5-4038-9BB4-1709BAB818CB}" srcId="{A001CBFE-19B8-4E8B-A088-22B56101B20F}" destId="{53483795-34B2-4522-B70B-61656D668520}" srcOrd="4" destOrd="0" parTransId="{A4AB46BC-B086-4957-92E6-5C1877940A90}" sibTransId="{AC858C13-F131-4DE7-8FD7-628941D197CD}"/>
    <dgm:cxn modelId="{CA6375FE-A5EF-49C8-BBE4-F1AFFE1BCCAC}" srcId="{A001CBFE-19B8-4E8B-A088-22B56101B20F}" destId="{BCB6FD51-CC84-4E70-8A0C-EBF2A3B28BD4}" srcOrd="0" destOrd="0" parTransId="{6F53A9B6-D3C1-43DC-841A-0B500260AE2C}" sibTransId="{5FD78D75-FF77-4828-8F27-014050D67D26}"/>
    <dgm:cxn modelId="{6CB085EB-8BDF-4C9B-9E67-26AF92013619}" type="presParOf" srcId="{09C7C0A7-728A-4EB6-9C38-D1ED4A424CAC}" destId="{F200915C-6E0D-4C33-AFAD-B918D9400A88}" srcOrd="0" destOrd="0" presId="urn:microsoft.com/office/officeart/2008/layout/LinedList"/>
    <dgm:cxn modelId="{B0E70D3A-2CE2-4C3D-A1FD-971FB71CDD7A}" type="presParOf" srcId="{09C7C0A7-728A-4EB6-9C38-D1ED4A424CAC}" destId="{BEBBEBEB-0E82-45A6-93CE-F8F77E66D5B5}" srcOrd="1" destOrd="0" presId="urn:microsoft.com/office/officeart/2008/layout/LinedList"/>
    <dgm:cxn modelId="{4B19F577-2655-43CD-BA5A-128229DCA904}" type="presParOf" srcId="{BEBBEBEB-0E82-45A6-93CE-F8F77E66D5B5}" destId="{341CC888-8DA2-4554-8CA8-67262DBF20A8}" srcOrd="0" destOrd="0" presId="urn:microsoft.com/office/officeart/2008/layout/LinedList"/>
    <dgm:cxn modelId="{E897C15A-C430-4586-87AC-60E24F835C68}" type="presParOf" srcId="{BEBBEBEB-0E82-45A6-93CE-F8F77E66D5B5}" destId="{6A89F29E-4675-4F5C-BD35-C707E04117DB}" srcOrd="1" destOrd="0" presId="urn:microsoft.com/office/officeart/2008/layout/LinedList"/>
    <dgm:cxn modelId="{AF8C5B92-28A7-4311-8403-99385F933669}" type="presParOf" srcId="{6A89F29E-4675-4F5C-BD35-C707E04117DB}" destId="{46AD0B16-F770-4CBE-96BB-D3286CA1E174}" srcOrd="0" destOrd="0" presId="urn:microsoft.com/office/officeart/2008/layout/LinedList"/>
    <dgm:cxn modelId="{0BF0B34F-059D-43AC-AD35-A7D9D904EEE9}" type="presParOf" srcId="{6A89F29E-4675-4F5C-BD35-C707E04117DB}" destId="{4FB45231-E1CF-440F-9FB2-9A8676DC0E06}" srcOrd="1" destOrd="0" presId="urn:microsoft.com/office/officeart/2008/layout/LinedList"/>
    <dgm:cxn modelId="{9EF74331-7BDE-4CF3-978F-98BB816F2D2D}" type="presParOf" srcId="{4FB45231-E1CF-440F-9FB2-9A8676DC0E06}" destId="{5DC2B557-59EB-401C-A054-2CF635BDABC3}" srcOrd="0" destOrd="0" presId="urn:microsoft.com/office/officeart/2008/layout/LinedList"/>
    <dgm:cxn modelId="{CDC43378-3C8A-4BC4-AEF2-F91A3AD835BA}" type="presParOf" srcId="{4FB45231-E1CF-440F-9FB2-9A8676DC0E06}" destId="{390324A4-7903-45B3-989C-B16A731316A4}" srcOrd="1" destOrd="0" presId="urn:microsoft.com/office/officeart/2008/layout/LinedList"/>
    <dgm:cxn modelId="{D8A53D4B-FFDC-48B2-879A-90B4F8AF305A}" type="presParOf" srcId="{4FB45231-E1CF-440F-9FB2-9A8676DC0E06}" destId="{E9B93C1C-8AE0-49AE-AC55-633B344F11B1}" srcOrd="2" destOrd="0" presId="urn:microsoft.com/office/officeart/2008/layout/LinedList"/>
    <dgm:cxn modelId="{FBA43D7C-1B7B-4FD9-AA43-0DF7A00B7FC7}" type="presParOf" srcId="{6A89F29E-4675-4F5C-BD35-C707E04117DB}" destId="{A27C4AC9-B9F3-4F41-B0FC-F33116BB835A}" srcOrd="2" destOrd="0" presId="urn:microsoft.com/office/officeart/2008/layout/LinedList"/>
    <dgm:cxn modelId="{9CD22B21-4135-423E-95D1-144BD4CA7050}" type="presParOf" srcId="{6A89F29E-4675-4F5C-BD35-C707E04117DB}" destId="{C3586360-1F39-470F-8E2F-80680A70673E}" srcOrd="3" destOrd="0" presId="urn:microsoft.com/office/officeart/2008/layout/LinedList"/>
    <dgm:cxn modelId="{8749BCF6-1353-45C1-910D-E9C65DE5290E}" type="presParOf" srcId="{6A89F29E-4675-4F5C-BD35-C707E04117DB}" destId="{33598B67-17B3-4D3D-A69E-F68C262C321F}" srcOrd="4" destOrd="0" presId="urn:microsoft.com/office/officeart/2008/layout/LinedList"/>
    <dgm:cxn modelId="{89A9623B-24C0-4451-81B5-86866505F34E}" type="presParOf" srcId="{33598B67-17B3-4D3D-A69E-F68C262C321F}" destId="{4E74C194-991E-4854-A66C-23046544FEE7}" srcOrd="0" destOrd="0" presId="urn:microsoft.com/office/officeart/2008/layout/LinedList"/>
    <dgm:cxn modelId="{CAEE825C-EB80-4DF5-87CB-534B37CCA179}" type="presParOf" srcId="{33598B67-17B3-4D3D-A69E-F68C262C321F}" destId="{C548D03D-86FE-42ED-ACFF-B89A0F6842E9}" srcOrd="1" destOrd="0" presId="urn:microsoft.com/office/officeart/2008/layout/LinedList"/>
    <dgm:cxn modelId="{6171FB8E-9E6E-412C-988C-4C40BD4A0EFC}" type="presParOf" srcId="{33598B67-17B3-4D3D-A69E-F68C262C321F}" destId="{2377F9DA-7334-47AD-95F8-12B977623AD5}" srcOrd="2" destOrd="0" presId="urn:microsoft.com/office/officeart/2008/layout/LinedList"/>
    <dgm:cxn modelId="{E0AD723D-3359-405E-8C30-8EEB0B5CB1C6}" type="presParOf" srcId="{6A89F29E-4675-4F5C-BD35-C707E04117DB}" destId="{8C646D65-D055-4B50-9AA3-FB6F7BFE37CC}" srcOrd="5" destOrd="0" presId="urn:microsoft.com/office/officeart/2008/layout/LinedList"/>
    <dgm:cxn modelId="{7E3BC696-61C4-4790-ADA0-45341E5DB08B}" type="presParOf" srcId="{6A89F29E-4675-4F5C-BD35-C707E04117DB}" destId="{209C4AA9-A4C3-4A12-81FF-F326B17C5D28}" srcOrd="6" destOrd="0" presId="urn:microsoft.com/office/officeart/2008/layout/LinedList"/>
    <dgm:cxn modelId="{12341A7C-DE51-418F-BDA1-A273132B35A8}" type="presParOf" srcId="{6A89F29E-4675-4F5C-BD35-C707E04117DB}" destId="{DE4D7D67-4AFE-4944-9443-675FDF1D5A1E}" srcOrd="7" destOrd="0" presId="urn:microsoft.com/office/officeart/2008/layout/LinedList"/>
    <dgm:cxn modelId="{2B5F7E47-8B41-4C26-8A8E-C299BE947B86}" type="presParOf" srcId="{DE4D7D67-4AFE-4944-9443-675FDF1D5A1E}" destId="{5766EA4A-29F7-4ABA-A65C-22878CF3836B}" srcOrd="0" destOrd="0" presId="urn:microsoft.com/office/officeart/2008/layout/LinedList"/>
    <dgm:cxn modelId="{41DEC6B4-0BE1-4D4B-A93B-C06878FA5BEE}" type="presParOf" srcId="{DE4D7D67-4AFE-4944-9443-675FDF1D5A1E}" destId="{286FB216-E74A-4EAC-A752-A43ED3EB59B8}" srcOrd="1" destOrd="0" presId="urn:microsoft.com/office/officeart/2008/layout/LinedList"/>
    <dgm:cxn modelId="{7B2E7679-3C08-42DE-9F1B-0C3905E1E7F3}" type="presParOf" srcId="{DE4D7D67-4AFE-4944-9443-675FDF1D5A1E}" destId="{CA75F8D0-925C-4FAE-A6A8-4B273AC1D6E8}" srcOrd="2" destOrd="0" presId="urn:microsoft.com/office/officeart/2008/layout/LinedList"/>
    <dgm:cxn modelId="{5E50FAFB-926F-4ABA-B2BA-E724A928094F}" type="presParOf" srcId="{6A89F29E-4675-4F5C-BD35-C707E04117DB}" destId="{3C64A1FC-3F35-46DB-8DF0-E6A36290D664}" srcOrd="8" destOrd="0" presId="urn:microsoft.com/office/officeart/2008/layout/LinedList"/>
    <dgm:cxn modelId="{1E2E4237-BAD7-47CA-8745-D02E87A60F30}" type="presParOf" srcId="{6A89F29E-4675-4F5C-BD35-C707E04117DB}" destId="{BEB8CCCC-CC10-47AE-8541-C4621D84F292}" srcOrd="9" destOrd="0" presId="urn:microsoft.com/office/officeart/2008/layout/LinedList"/>
    <dgm:cxn modelId="{933E4EB1-D255-4E15-A905-81AF2DA299A3}" type="presParOf" srcId="{6A89F29E-4675-4F5C-BD35-C707E04117DB}" destId="{E1888916-79E6-427E-BBCE-6C31044B7126}" srcOrd="10" destOrd="0" presId="urn:microsoft.com/office/officeart/2008/layout/LinedList"/>
    <dgm:cxn modelId="{3AB384E5-6076-4A9D-BEE7-EDFC3D58E91B}" type="presParOf" srcId="{E1888916-79E6-427E-BBCE-6C31044B7126}" destId="{2FC1D05D-001B-40FC-A6D3-31C9E66A15A9}" srcOrd="0" destOrd="0" presId="urn:microsoft.com/office/officeart/2008/layout/LinedList"/>
    <dgm:cxn modelId="{8B17A7ED-E4AF-4AEA-B542-A9CD738391E3}" type="presParOf" srcId="{E1888916-79E6-427E-BBCE-6C31044B7126}" destId="{CF6A3217-8040-4AAD-8073-61228CB0BE09}" srcOrd="1" destOrd="0" presId="urn:microsoft.com/office/officeart/2008/layout/LinedList"/>
    <dgm:cxn modelId="{2AA88416-6E69-46B3-94E1-744CDBF17678}" type="presParOf" srcId="{E1888916-79E6-427E-BBCE-6C31044B7126}" destId="{346E88BF-DDC4-40D3-91D9-4934F342104D}" srcOrd="2" destOrd="0" presId="urn:microsoft.com/office/officeart/2008/layout/LinedList"/>
    <dgm:cxn modelId="{A372C210-20D0-4CE5-9B6F-BB97AC496C6A}" type="presParOf" srcId="{6A89F29E-4675-4F5C-BD35-C707E04117DB}" destId="{E6EFCA74-BEED-4146-9597-36A664D03C55}" srcOrd="11" destOrd="0" presId="urn:microsoft.com/office/officeart/2008/layout/LinedList"/>
    <dgm:cxn modelId="{6945E674-5AA6-4983-B4F1-0B7C9865E802}" type="presParOf" srcId="{6A89F29E-4675-4F5C-BD35-C707E04117DB}" destId="{81B85386-F4C2-4332-9A16-3D8B5B74EF28}" srcOrd="12" destOrd="0" presId="urn:microsoft.com/office/officeart/2008/layout/LinedList"/>
    <dgm:cxn modelId="{D8EF0A49-19D3-4BF7-9A9D-EC2FE3477447}" type="presParOf" srcId="{6A89F29E-4675-4F5C-BD35-C707E04117DB}" destId="{EF30D757-F2F4-4F62-84EB-A914D04F14B5}" srcOrd="13" destOrd="0" presId="urn:microsoft.com/office/officeart/2008/layout/LinedList"/>
    <dgm:cxn modelId="{4CE7DA6B-1E08-4182-B3EB-E1C4C3192FA2}" type="presParOf" srcId="{EF30D757-F2F4-4F62-84EB-A914D04F14B5}" destId="{55D18000-B696-4443-BCAC-F7BDD8EF24F1}" srcOrd="0" destOrd="0" presId="urn:microsoft.com/office/officeart/2008/layout/LinedList"/>
    <dgm:cxn modelId="{946779A8-1231-4121-BE8F-0A71520B4F17}" type="presParOf" srcId="{EF30D757-F2F4-4F62-84EB-A914D04F14B5}" destId="{C494CEB8-912D-4017-A755-048ADC55D3DB}" srcOrd="1" destOrd="0" presId="urn:microsoft.com/office/officeart/2008/layout/LinedList"/>
    <dgm:cxn modelId="{959C2DB1-00F3-4212-BDEE-AEAF1E359AD4}" type="presParOf" srcId="{EF30D757-F2F4-4F62-84EB-A914D04F14B5}" destId="{78643A73-245C-4C73-B567-4C8CB18D3F7F}" srcOrd="2" destOrd="0" presId="urn:microsoft.com/office/officeart/2008/layout/LinedList"/>
    <dgm:cxn modelId="{80CD7CA4-AF55-45A3-8BD7-36C21D62AA1F}" type="presParOf" srcId="{6A89F29E-4675-4F5C-BD35-C707E04117DB}" destId="{DFFE5BA8-0032-405B-AA0B-EE2826CADC22}" srcOrd="14" destOrd="0" presId="urn:microsoft.com/office/officeart/2008/layout/LinedList"/>
    <dgm:cxn modelId="{4E3B0EF9-2076-45FC-826C-5D1BA865BEFC}" type="presParOf" srcId="{6A89F29E-4675-4F5C-BD35-C707E04117DB}" destId="{789A04B6-1663-4DF2-ADA6-5BCED808E8D5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A194C2-2A52-4DB7-BC75-A481409C0034}">
      <dsp:nvSpPr>
        <dsp:cNvPr id="0" name=""/>
        <dsp:cNvSpPr/>
      </dsp:nvSpPr>
      <dsp:spPr>
        <a:xfrm>
          <a:off x="3348" y="0"/>
          <a:ext cx="5147589" cy="39423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467" tIns="0" rIns="508467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BAPA+40 Outcome Document and subsequent Resolutions on calls to the UNDS in line with their mandates and resources to support and promote SSC &amp;</a:t>
          </a:r>
          <a:r>
            <a:rPr lang="en-US" sz="2400" kern="1200" err="1"/>
            <a:t>TrC</a:t>
          </a:r>
          <a:r>
            <a:rPr lang="en-US" sz="2400" kern="1200"/>
            <a:t> in the implementation of Agenda 2030. </a:t>
          </a:r>
        </a:p>
      </dsp:txBody>
      <dsp:txXfrm>
        <a:off x="3348" y="1576920"/>
        <a:ext cx="5147589" cy="2365380"/>
      </dsp:txXfrm>
    </dsp:sp>
    <dsp:sp modelId="{2A9B3600-1D7E-449B-8583-F958744EFE96}">
      <dsp:nvSpPr>
        <dsp:cNvPr id="0" name=""/>
        <dsp:cNvSpPr/>
      </dsp:nvSpPr>
      <dsp:spPr>
        <a:xfrm>
          <a:off x="3348" y="0"/>
          <a:ext cx="5147589" cy="1576920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467" tIns="165100" rIns="508467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01</a:t>
          </a:r>
        </a:p>
      </dsp:txBody>
      <dsp:txXfrm>
        <a:off x="3348" y="0"/>
        <a:ext cx="5147589" cy="1576920"/>
      </dsp:txXfrm>
    </dsp:sp>
    <dsp:sp modelId="{82E39929-9033-427B-A356-44A598CB8DD7}">
      <dsp:nvSpPr>
        <dsp:cNvPr id="0" name=""/>
        <dsp:cNvSpPr/>
      </dsp:nvSpPr>
      <dsp:spPr>
        <a:xfrm>
          <a:off x="5562745" y="0"/>
          <a:ext cx="5147589" cy="39423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467" tIns="0" rIns="508467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UN General Assembly resolutions A/Res/76/221, et.al. confirm the importance of UNDS support to SSC &amp;</a:t>
          </a:r>
          <a:r>
            <a:rPr lang="en-US" sz="2400" kern="1200" err="1"/>
            <a:t>TrC</a:t>
          </a:r>
          <a:r>
            <a:rPr lang="en-US" sz="2400" kern="1200"/>
            <a:t>, delivered at the country level and under the leadership of RCs.</a:t>
          </a:r>
        </a:p>
      </dsp:txBody>
      <dsp:txXfrm>
        <a:off x="5562745" y="1576920"/>
        <a:ext cx="5147589" cy="2365380"/>
      </dsp:txXfrm>
    </dsp:sp>
    <dsp:sp modelId="{FF480D22-CF67-44A3-95E4-FDC2DE4E3BF2}">
      <dsp:nvSpPr>
        <dsp:cNvPr id="0" name=""/>
        <dsp:cNvSpPr/>
      </dsp:nvSpPr>
      <dsp:spPr>
        <a:xfrm>
          <a:off x="5562745" y="0"/>
          <a:ext cx="5147589" cy="1576920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467" tIns="165100" rIns="508467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02</a:t>
          </a:r>
        </a:p>
      </dsp:txBody>
      <dsp:txXfrm>
        <a:off x="5562745" y="0"/>
        <a:ext cx="5147589" cy="15769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A1F4C0-64BE-4EDC-BA24-F507F60263A2}">
      <dsp:nvSpPr>
        <dsp:cNvPr id="0" name=""/>
        <dsp:cNvSpPr/>
      </dsp:nvSpPr>
      <dsp:spPr>
        <a:xfrm>
          <a:off x="-3125679" y="-481133"/>
          <a:ext cx="3728158" cy="3728158"/>
        </a:xfrm>
        <a:prstGeom prst="blockArc">
          <a:avLst>
            <a:gd name="adj1" fmla="val 18900000"/>
            <a:gd name="adj2" fmla="val 2700000"/>
            <a:gd name="adj3" fmla="val 579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8D5B28-2CF2-472E-B434-B0752767E45C}">
      <dsp:nvSpPr>
        <dsp:cNvPr id="0" name=""/>
        <dsp:cNvSpPr/>
      </dsp:nvSpPr>
      <dsp:spPr>
        <a:xfrm>
          <a:off x="387390" y="276589"/>
          <a:ext cx="6017027" cy="5531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9085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technical assistance (advice, training)</a:t>
          </a:r>
        </a:p>
      </dsp:txBody>
      <dsp:txXfrm>
        <a:off x="387390" y="276589"/>
        <a:ext cx="6017027" cy="553178"/>
      </dsp:txXfrm>
    </dsp:sp>
    <dsp:sp modelId="{40D4ABDD-A740-4768-AEEB-58D9ECB5416C}">
      <dsp:nvSpPr>
        <dsp:cNvPr id="0" name=""/>
        <dsp:cNvSpPr/>
      </dsp:nvSpPr>
      <dsp:spPr>
        <a:xfrm>
          <a:off x="41654" y="207441"/>
          <a:ext cx="691473" cy="6914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7310AA-703F-4B67-8FF7-C0AEB000C326}">
      <dsp:nvSpPr>
        <dsp:cNvPr id="0" name=""/>
        <dsp:cNvSpPr/>
      </dsp:nvSpPr>
      <dsp:spPr>
        <a:xfrm>
          <a:off x="588471" y="1106356"/>
          <a:ext cx="5815947" cy="5531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9085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facilitation of knowledge and people to-people exchanges</a:t>
          </a:r>
        </a:p>
      </dsp:txBody>
      <dsp:txXfrm>
        <a:off x="588471" y="1106356"/>
        <a:ext cx="5815947" cy="553178"/>
      </dsp:txXfrm>
    </dsp:sp>
    <dsp:sp modelId="{76ED2839-3765-4434-BE51-2C2CE1BBFED9}">
      <dsp:nvSpPr>
        <dsp:cNvPr id="0" name=""/>
        <dsp:cNvSpPr/>
      </dsp:nvSpPr>
      <dsp:spPr>
        <a:xfrm>
          <a:off x="242734" y="1037209"/>
          <a:ext cx="691473" cy="6914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429AD1-839E-4F8E-A455-C6131F4A7F1B}">
      <dsp:nvSpPr>
        <dsp:cNvPr id="0" name=""/>
        <dsp:cNvSpPr/>
      </dsp:nvSpPr>
      <dsp:spPr>
        <a:xfrm>
          <a:off x="387390" y="1936124"/>
          <a:ext cx="6017027" cy="5531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9085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partnership</a:t>
          </a:r>
          <a:r>
            <a:rPr lang="ru-RU" sz="1600" kern="1200"/>
            <a:t> </a:t>
          </a:r>
          <a:r>
            <a:rPr lang="en-US" sz="1600" kern="1200"/>
            <a:t>facilitation and brokering</a:t>
          </a:r>
        </a:p>
      </dsp:txBody>
      <dsp:txXfrm>
        <a:off x="387390" y="1936124"/>
        <a:ext cx="6017027" cy="553178"/>
      </dsp:txXfrm>
    </dsp:sp>
    <dsp:sp modelId="{D68DE417-DAA6-4CC0-B1F8-E4373DC652FC}">
      <dsp:nvSpPr>
        <dsp:cNvPr id="0" name=""/>
        <dsp:cNvSpPr/>
      </dsp:nvSpPr>
      <dsp:spPr>
        <a:xfrm>
          <a:off x="41654" y="1866977"/>
          <a:ext cx="691473" cy="6914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00915C-6E0D-4C33-AFAD-B918D9400A88}">
      <dsp:nvSpPr>
        <dsp:cNvPr id="0" name=""/>
        <dsp:cNvSpPr/>
      </dsp:nvSpPr>
      <dsp:spPr>
        <a:xfrm>
          <a:off x="0" y="0"/>
          <a:ext cx="8022369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41CC888-8DA2-4554-8CA8-67262DBF20A8}">
      <dsp:nvSpPr>
        <dsp:cNvPr id="0" name=""/>
        <dsp:cNvSpPr/>
      </dsp:nvSpPr>
      <dsp:spPr>
        <a:xfrm>
          <a:off x="0" y="0"/>
          <a:ext cx="1604473" cy="65861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/>
        </a:p>
      </dsp:txBody>
      <dsp:txXfrm>
        <a:off x="0" y="0"/>
        <a:ext cx="1604473" cy="6586152"/>
      </dsp:txXfrm>
    </dsp:sp>
    <dsp:sp modelId="{390324A4-7903-45B3-989C-B16A731316A4}">
      <dsp:nvSpPr>
        <dsp:cNvPr id="0" name=""/>
        <dsp:cNvSpPr/>
      </dsp:nvSpPr>
      <dsp:spPr>
        <a:xfrm>
          <a:off x="1724809" y="62066"/>
          <a:ext cx="6297559" cy="12413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SSC &amp; </a:t>
          </a:r>
          <a:r>
            <a:rPr lang="en-US" sz="1900" kern="1200" err="1"/>
            <a:t>TrC</a:t>
          </a:r>
          <a:r>
            <a:rPr lang="en-US" sz="1900" kern="1200"/>
            <a:t> partnerships are broad, multi‑level and multi- stakeholder.</a:t>
          </a:r>
        </a:p>
      </dsp:txBody>
      <dsp:txXfrm>
        <a:off x="1724809" y="62066"/>
        <a:ext cx="6297559" cy="1241335"/>
      </dsp:txXfrm>
    </dsp:sp>
    <dsp:sp modelId="{A27C4AC9-B9F3-4F41-B0FC-F33116BB835A}">
      <dsp:nvSpPr>
        <dsp:cNvPr id="0" name=""/>
        <dsp:cNvSpPr/>
      </dsp:nvSpPr>
      <dsp:spPr>
        <a:xfrm>
          <a:off x="1604473" y="895628"/>
          <a:ext cx="641789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548D03D-86FE-42ED-ACFF-B89A0F6842E9}">
      <dsp:nvSpPr>
        <dsp:cNvPr id="0" name=""/>
        <dsp:cNvSpPr/>
      </dsp:nvSpPr>
      <dsp:spPr>
        <a:xfrm>
          <a:off x="1625937" y="1068901"/>
          <a:ext cx="6297559" cy="12413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National-level engagement dominates: 95.8% of UNCTs support SSC &amp;</a:t>
          </a:r>
          <a:r>
            <a:rPr lang="en-US" sz="1900" kern="1200" err="1"/>
            <a:t>TrC</a:t>
          </a:r>
          <a:r>
            <a:rPr lang="en-US" sz="1900" kern="1200"/>
            <a:t> with national governments — confirming government leadership as central.</a:t>
          </a:r>
        </a:p>
      </dsp:txBody>
      <dsp:txXfrm>
        <a:off x="1625937" y="1068901"/>
        <a:ext cx="6297559" cy="1241335"/>
      </dsp:txXfrm>
    </dsp:sp>
    <dsp:sp modelId="{8C646D65-D055-4B50-9AA3-FB6F7BFE37CC}">
      <dsp:nvSpPr>
        <dsp:cNvPr id="0" name=""/>
        <dsp:cNvSpPr/>
      </dsp:nvSpPr>
      <dsp:spPr>
        <a:xfrm>
          <a:off x="1604473" y="2606804"/>
          <a:ext cx="641789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86FB216-E74A-4EAC-A752-A43ED3EB59B8}">
      <dsp:nvSpPr>
        <dsp:cNvPr id="0" name=""/>
        <dsp:cNvSpPr/>
      </dsp:nvSpPr>
      <dsp:spPr>
        <a:xfrm>
          <a:off x="1712466" y="2682550"/>
          <a:ext cx="6297559" cy="12413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Regional (48%) &amp; cross-regional (22%) SSC cooperation is strong showing growing cross‑border collaboration.</a:t>
          </a:r>
        </a:p>
      </dsp:txBody>
      <dsp:txXfrm>
        <a:off x="1712466" y="2682550"/>
        <a:ext cx="6297559" cy="1241335"/>
      </dsp:txXfrm>
    </dsp:sp>
    <dsp:sp modelId="{3C64A1FC-3F35-46DB-8DF0-E6A36290D664}">
      <dsp:nvSpPr>
        <dsp:cNvPr id="0" name=""/>
        <dsp:cNvSpPr/>
      </dsp:nvSpPr>
      <dsp:spPr>
        <a:xfrm>
          <a:off x="1604473" y="3910206"/>
          <a:ext cx="641789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F6A3217-8040-4AAD-8073-61228CB0BE09}">
      <dsp:nvSpPr>
        <dsp:cNvPr id="0" name=""/>
        <dsp:cNvSpPr/>
      </dsp:nvSpPr>
      <dsp:spPr>
        <a:xfrm>
          <a:off x="1724809" y="3972272"/>
          <a:ext cx="6297559" cy="12413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Subregional (35%) and subnational/local (40%) engagement highlight increasing efforts to localize the SDGs and broaden participation beyond national capitals.</a:t>
          </a:r>
        </a:p>
      </dsp:txBody>
      <dsp:txXfrm>
        <a:off x="1724809" y="3972272"/>
        <a:ext cx="6297559" cy="1241335"/>
      </dsp:txXfrm>
    </dsp:sp>
    <dsp:sp modelId="{E6EFCA74-BEED-4146-9597-36A664D03C55}">
      <dsp:nvSpPr>
        <dsp:cNvPr id="0" name=""/>
        <dsp:cNvSpPr/>
      </dsp:nvSpPr>
      <dsp:spPr>
        <a:xfrm>
          <a:off x="1604473" y="5213608"/>
          <a:ext cx="641789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494CEB8-912D-4017-A755-048ADC55D3DB}">
      <dsp:nvSpPr>
        <dsp:cNvPr id="0" name=""/>
        <dsp:cNvSpPr/>
      </dsp:nvSpPr>
      <dsp:spPr>
        <a:xfrm>
          <a:off x="1724809" y="5275674"/>
          <a:ext cx="6297559" cy="12413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 Notable Example is Colombia that reported engagement across all five levels, demonstrating a highly diversified cooperation landscape</a:t>
          </a:r>
        </a:p>
      </dsp:txBody>
      <dsp:txXfrm>
        <a:off x="1724809" y="5275674"/>
        <a:ext cx="6297559" cy="1241335"/>
      </dsp:txXfrm>
    </dsp:sp>
    <dsp:sp modelId="{DFFE5BA8-0032-405B-AA0B-EE2826CADC22}">
      <dsp:nvSpPr>
        <dsp:cNvPr id="0" name=""/>
        <dsp:cNvSpPr/>
      </dsp:nvSpPr>
      <dsp:spPr>
        <a:xfrm>
          <a:off x="1604473" y="6517010"/>
          <a:ext cx="641789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0C036C-A0AD-4633-A3A9-8FBB85D6D35A}" type="datetimeFigureOut">
              <a:t>2/27/2026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DE04ED-5A74-4AE4-9A10-A86D5D0D1CE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495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AI-generated content may be incorrect.
---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AE7F24-FD97-4FAD-8B65-A09131949B14}" type="slidenum"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2644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4DE06D-BE35-3B7F-1AF7-9351ACDCE7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917C7949-3615-C3A0-36BF-38EB55D268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6C0095B4-138D-B7DC-6CDB-DD0690A415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ko-KR">
                <a:ea typeface="맑은 고딕"/>
                <a:cs typeface="Calibri"/>
              </a:rPr>
              <a:t>Leadership and System-wide Coordination</a:t>
            </a:r>
            <a:endParaRPr lang="en-US">
              <a:solidFill>
                <a:srgbClr val="000000"/>
              </a:solidFill>
              <a:ea typeface="Calibri" panose="020F0502020204030204"/>
              <a:cs typeface="Calibri" panose="020F0502020204030204"/>
            </a:endParaRPr>
          </a:p>
          <a:p>
            <a:r>
              <a:rPr lang="en-US">
                <a:solidFill>
                  <a:schemeClr val="tx2">
                    <a:lumMod val="76000"/>
                    <a:lumOff val="24000"/>
                  </a:schemeClr>
                </a:solidFill>
              </a:rPr>
              <a:t>- Reinforced RC leadership with practical tools and resources to convene stakeholders and advance SSC and </a:t>
            </a:r>
            <a:r>
              <a:rPr lang="en-US" err="1">
                <a:solidFill>
                  <a:schemeClr val="tx2">
                    <a:lumMod val="76000"/>
                    <a:lumOff val="24000"/>
                  </a:schemeClr>
                </a:solidFill>
              </a:rPr>
              <a:t>TrC</a:t>
            </a:r>
            <a:r>
              <a:rPr lang="en-US">
                <a:solidFill>
                  <a:schemeClr val="tx2">
                    <a:lumMod val="76000"/>
                    <a:lumOff val="24000"/>
                  </a:schemeClr>
                </a:solidFill>
              </a:rPr>
              <a:t> at all levels.</a:t>
            </a:r>
            <a:endParaRPr lang="en-US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tx2">
                    <a:lumMod val="76000"/>
                    <a:lumOff val="24000"/>
                  </a:schemeClr>
                </a:solidFill>
              </a:rPr>
              <a:t>- Institutionalized inter-agency coordination to reduce duplication and ensure coherent, collective SSC and </a:t>
            </a:r>
            <a:r>
              <a:rPr lang="en-US" err="1">
                <a:solidFill>
                  <a:schemeClr val="tx2">
                    <a:lumMod val="76000"/>
                    <a:lumOff val="24000"/>
                  </a:schemeClr>
                </a:solidFill>
              </a:rPr>
              <a:t>TrC</a:t>
            </a:r>
            <a:r>
              <a:rPr lang="en-US">
                <a:solidFill>
                  <a:schemeClr val="tx2">
                    <a:lumMod val="76000"/>
                    <a:lumOff val="24000"/>
                  </a:schemeClr>
                </a:solidFill>
              </a:rPr>
              <a:t> outcomes.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r>
              <a:rPr lang="en-US">
                <a:solidFill>
                  <a:schemeClr val="tx2">
                    <a:lumMod val="76000"/>
                    <a:lumOff val="24000"/>
                  </a:schemeClr>
                </a:solidFill>
              </a:rPr>
              <a:t>- Systematic integration of SSC and </a:t>
            </a:r>
            <a:r>
              <a:rPr lang="en-US" err="1">
                <a:solidFill>
                  <a:schemeClr val="tx2">
                    <a:lumMod val="76000"/>
                    <a:lumOff val="24000"/>
                  </a:schemeClr>
                </a:solidFill>
              </a:rPr>
              <a:t>TrC</a:t>
            </a:r>
            <a:r>
              <a:rPr lang="en-US">
                <a:solidFill>
                  <a:schemeClr val="tx2">
                    <a:lumMod val="76000"/>
                    <a:lumOff val="24000"/>
                  </a:schemeClr>
                </a:solidFill>
              </a:rPr>
              <a:t> into national and regional strategies and UN Cooperation Frameworks, aligned with SDGs and country priorities.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endParaRPr lang="en-US" altLang="ko-KR">
              <a:ea typeface="맑은 고딕"/>
              <a:cs typeface="Calibri"/>
            </a:endParaRPr>
          </a:p>
          <a:p>
            <a:r>
              <a:rPr lang="en-US" altLang="ko-KR">
                <a:ea typeface="맑은 고딕"/>
                <a:cs typeface="Calibri"/>
              </a:rPr>
              <a:t>2. Knowledge Sharing and Learning Ecosystem </a:t>
            </a:r>
            <a:endParaRPr lang="en-US">
              <a:ea typeface="Calibri" panose="020F0502020204030204"/>
              <a:cs typeface="Calibri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DA7F496-13AC-76A3-E0ED-59A4C7B4AB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D9AACD-D252-407C-91DC-AC0FDE745D1D}" type="slidenum"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41003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C885B2-D25F-ACEB-8BDF-B34C12EF80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A23C86B5-2674-AA24-A970-CD21C02F7D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B734BD1F-9E4A-1132-485C-3A7319EE17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ko-KR">
                <a:ea typeface="맑은 고딕"/>
                <a:cs typeface="Calibri"/>
              </a:rPr>
              <a:t>Leadership and System-wide Coordination</a:t>
            </a:r>
            <a:endParaRPr lang="en-US">
              <a:solidFill>
                <a:srgbClr val="000000"/>
              </a:solidFill>
              <a:ea typeface="Calibri" panose="020F0502020204030204"/>
              <a:cs typeface="Calibri" panose="020F0502020204030204"/>
            </a:endParaRPr>
          </a:p>
          <a:p>
            <a:r>
              <a:rPr lang="en-US">
                <a:solidFill>
                  <a:schemeClr val="tx2">
                    <a:lumMod val="76000"/>
                    <a:lumOff val="24000"/>
                  </a:schemeClr>
                </a:solidFill>
              </a:rPr>
              <a:t>- Reinforced RC leadership with practical tools and resources to convene stakeholders and advance SSC and </a:t>
            </a:r>
            <a:r>
              <a:rPr lang="en-US" err="1">
                <a:solidFill>
                  <a:schemeClr val="tx2">
                    <a:lumMod val="76000"/>
                    <a:lumOff val="24000"/>
                  </a:schemeClr>
                </a:solidFill>
              </a:rPr>
              <a:t>TrC</a:t>
            </a:r>
            <a:r>
              <a:rPr lang="en-US">
                <a:solidFill>
                  <a:schemeClr val="tx2">
                    <a:lumMod val="76000"/>
                    <a:lumOff val="24000"/>
                  </a:schemeClr>
                </a:solidFill>
              </a:rPr>
              <a:t> at all levels.</a:t>
            </a:r>
            <a:endParaRPr lang="en-US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tx2">
                    <a:lumMod val="76000"/>
                    <a:lumOff val="24000"/>
                  </a:schemeClr>
                </a:solidFill>
              </a:rPr>
              <a:t>- Institutionalized inter-agency coordination to reduce duplication and ensure coherent, collective SSC and </a:t>
            </a:r>
            <a:r>
              <a:rPr lang="en-US" err="1">
                <a:solidFill>
                  <a:schemeClr val="tx2">
                    <a:lumMod val="76000"/>
                    <a:lumOff val="24000"/>
                  </a:schemeClr>
                </a:solidFill>
              </a:rPr>
              <a:t>TrC</a:t>
            </a:r>
            <a:r>
              <a:rPr lang="en-US">
                <a:solidFill>
                  <a:schemeClr val="tx2">
                    <a:lumMod val="76000"/>
                    <a:lumOff val="24000"/>
                  </a:schemeClr>
                </a:solidFill>
              </a:rPr>
              <a:t> outcomes.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r>
              <a:rPr lang="en-US">
                <a:solidFill>
                  <a:schemeClr val="tx2">
                    <a:lumMod val="76000"/>
                    <a:lumOff val="24000"/>
                  </a:schemeClr>
                </a:solidFill>
              </a:rPr>
              <a:t>- Systematic integration of SSC and </a:t>
            </a:r>
            <a:r>
              <a:rPr lang="en-US" err="1">
                <a:solidFill>
                  <a:schemeClr val="tx2">
                    <a:lumMod val="76000"/>
                    <a:lumOff val="24000"/>
                  </a:schemeClr>
                </a:solidFill>
              </a:rPr>
              <a:t>TrC</a:t>
            </a:r>
            <a:r>
              <a:rPr lang="en-US">
                <a:solidFill>
                  <a:schemeClr val="tx2">
                    <a:lumMod val="76000"/>
                    <a:lumOff val="24000"/>
                  </a:schemeClr>
                </a:solidFill>
              </a:rPr>
              <a:t> into national and regional strategies and UN Cooperation Frameworks, aligned with SDGs and country priorities.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endParaRPr lang="en-US" altLang="ko-KR">
              <a:ea typeface="맑은 고딕"/>
              <a:cs typeface="Calibri"/>
            </a:endParaRPr>
          </a:p>
          <a:p>
            <a:r>
              <a:rPr lang="en-US" altLang="ko-KR">
                <a:ea typeface="맑은 고딕"/>
                <a:cs typeface="Calibri"/>
              </a:rPr>
              <a:t>2. Knowledge Sharing and Learning Ecosystem </a:t>
            </a:r>
            <a:endParaRPr lang="en-US">
              <a:ea typeface="Calibri" panose="020F0502020204030204"/>
              <a:cs typeface="Calibri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BCADF42-9B24-C02E-4E70-C7B568DFF9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D9AACD-D252-407C-91DC-AC0FDE745D1D}" type="slidenum"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5886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Presenter</a:t>
            </a:r>
          </a:p>
          <a:p>
            <a:r>
              <a:t>2026-01-20 11:50:19</a:t>
            </a:r>
          </a:p>
          <a:p>
            <a:r>
              <a:t>--------------------------------------------</a:t>
            </a:r>
          </a:p>
          <a:p>
            <a:r>
              <a:t>One response per RCO representing  the UNCT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Symbol" panose="05050102010706020507" pitchFamily="18" charset="2"/>
              <a:buChar char="Þ"/>
            </a:pPr>
            <a:r>
              <a:rPr lang="en-US">
                <a:solidFill>
                  <a:schemeClr val="tx2">
                    <a:lumMod val="90000"/>
                    <a:lumOff val="10000"/>
                  </a:schemeClr>
                </a:solidFill>
              </a:rPr>
              <a:t>The findings highlight:</a:t>
            </a:r>
          </a:p>
          <a:p>
            <a:pPr marL="228600" indent="-228600">
              <a:buAutoNum type="arabicPeriod"/>
            </a:pPr>
            <a:r>
              <a:rPr lang="en-US">
                <a:solidFill>
                  <a:schemeClr val="tx2">
                    <a:lumMod val="90000"/>
                    <a:lumOff val="10000"/>
                  </a:schemeClr>
                </a:solidFill>
              </a:rPr>
              <a:t>A </a:t>
            </a:r>
            <a:r>
              <a:rPr lang="en-US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significant gap in the systemic analysis of SSTC opportunities during the diagnostic phase of UN programming, </a:t>
            </a:r>
          </a:p>
          <a:p>
            <a:pPr marL="228600" indent="-228600">
              <a:buAutoNum type="arabicPeriod"/>
            </a:pPr>
            <a:r>
              <a:rPr lang="en-US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b="1">
                <a:solidFill>
                  <a:schemeClr val="tx2">
                    <a:lumMod val="90000"/>
                    <a:lumOff val="10000"/>
                  </a:schemeClr>
                </a:solidFill>
              </a:rPr>
              <a:t>institutional gap</a:t>
            </a:r>
            <a:r>
              <a:rPr lang="en-US">
                <a:solidFill>
                  <a:schemeClr val="tx2">
                    <a:lumMod val="90000"/>
                    <a:lumOff val="10000"/>
                  </a:schemeClr>
                </a:solidFill>
              </a:rPr>
              <a:t> between stated priorities and actual implementation and,</a:t>
            </a:r>
          </a:p>
          <a:p>
            <a:pPr marL="228600" indent="-228600">
              <a:buAutoNum type="arabicPeriod"/>
            </a:pPr>
            <a:r>
              <a:rPr lang="en-US">
                <a:solidFill>
                  <a:schemeClr val="tx2">
                    <a:lumMod val="90000"/>
                    <a:lumOff val="10000"/>
                  </a:schemeClr>
                </a:solidFill>
              </a:rPr>
              <a:t>A degree of misalignment between policy documents and real demand </a:t>
            </a:r>
          </a:p>
          <a:p>
            <a:pPr marL="0" indent="0">
              <a:buNone/>
            </a:pPr>
            <a:endParaRPr lang="en-US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0" indent="0">
              <a:buNone/>
            </a:pPr>
            <a:r>
              <a:rPr lang="en-US">
                <a:solidFill>
                  <a:schemeClr val="tx2">
                    <a:lumMod val="90000"/>
                    <a:lumOff val="10000"/>
                  </a:schemeClr>
                </a:solidFill>
              </a:rPr>
              <a:t>This suggests that the RCO and UNCT to take </a:t>
            </a:r>
            <a:r>
              <a:rPr lang="en-US" b="1">
                <a:solidFill>
                  <a:schemeClr val="tx2">
                    <a:lumMod val="90000"/>
                    <a:lumOff val="10000"/>
                  </a:schemeClr>
                </a:solidFill>
              </a:rPr>
              <a:t>a more proactive role</a:t>
            </a:r>
            <a:r>
              <a:rPr lang="en-US">
                <a:solidFill>
                  <a:schemeClr val="tx2">
                    <a:lumMod val="90000"/>
                    <a:lumOff val="10000"/>
                  </a:schemeClr>
                </a:solidFill>
              </a:rPr>
              <a:t> in identifying government demand and practical implementation as well as an opportunity for greater institutional anchoring for SSC &amp; </a:t>
            </a:r>
            <a:r>
              <a:rPr lang="en-US" err="1">
                <a:solidFill>
                  <a:schemeClr val="tx2">
                    <a:lumMod val="90000"/>
                    <a:lumOff val="10000"/>
                  </a:schemeClr>
                </a:solidFill>
              </a:rPr>
              <a:t>TrC</a:t>
            </a:r>
            <a:r>
              <a:rPr lang="en-US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200">
                <a:solidFill>
                  <a:schemeClr val="tx2">
                    <a:lumMod val="90000"/>
                    <a:lumOff val="10000"/>
                  </a:schemeClr>
                </a:solidFill>
                <a:latin typeface="Seaford"/>
                <a:ea typeface="+mn-lt"/>
                <a:cs typeface="+mn-lt"/>
              </a:rPr>
              <a:t>and alignment between policy documents and real demand.</a:t>
            </a:r>
            <a:endParaRPr lang="en-US">
              <a:solidFill>
                <a:schemeClr val="tx2">
                  <a:lumMod val="90000"/>
                  <a:lumOff val="10000"/>
                </a:schemeClr>
              </a:solidFill>
              <a:ea typeface="맑은 고딕"/>
            </a:endParaRPr>
          </a:p>
          <a:p>
            <a:endParaRPr lang="en-US">
              <a:solidFill>
                <a:srgbClr val="000000"/>
              </a:solidFill>
            </a:endParaRPr>
          </a:p>
          <a:p>
            <a:endParaRPr lang="en-US">
              <a:solidFill>
                <a:srgbClr val="51647E"/>
              </a:solidFill>
              <a:ea typeface="맑은 고딕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D9AACD-D252-407C-91DC-AC0FDE745D1D}" type="slidenum">
              <a:rPr lang="en-US" altLang="ko-KR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7885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5450DE-A47D-78B4-24AE-7A95D4676C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CE9F95EA-D715-4BBF-46A1-6613782095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62D4CC56-C563-7363-02B8-FE1B562EA3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tx2">
                    <a:lumMod val="90000"/>
                    <a:lumOff val="10000"/>
                  </a:schemeClr>
                </a:solidFill>
              </a:rPr>
              <a:t>Report indicates that </a:t>
            </a:r>
            <a:r>
              <a:rPr lang="en-US" b="1">
                <a:solidFill>
                  <a:schemeClr val="tx2">
                    <a:lumMod val="90000"/>
                    <a:lumOff val="10000"/>
                  </a:schemeClr>
                </a:solidFill>
              </a:rPr>
              <a:t>the more governments prioritize</a:t>
            </a:r>
            <a:r>
              <a:rPr lang="en-US">
                <a:solidFill>
                  <a:schemeClr val="tx2">
                    <a:lumMod val="90000"/>
                    <a:lumOff val="10000"/>
                  </a:schemeClr>
                </a:solidFill>
              </a:rPr>
              <a:t> South-South and triangular cooperation</a:t>
            </a:r>
            <a:endParaRPr lang="en-US">
              <a:solidFill>
                <a:srgbClr val="000000"/>
              </a:solidFill>
            </a:endParaRPr>
          </a:p>
          <a:p>
            <a:endParaRPr lang="en-US">
              <a:solidFill>
                <a:srgbClr val="000000"/>
              </a:solidFill>
            </a:endParaRPr>
          </a:p>
          <a:p>
            <a:r>
              <a:rPr lang="en-US" b="1">
                <a:solidFill>
                  <a:schemeClr val="tx2">
                    <a:lumMod val="90000"/>
                    <a:lumOff val="10000"/>
                  </a:schemeClr>
                </a:solidFill>
              </a:rPr>
              <a:t>the more likely they are to designate a dedicated focal point, and the more actively they request UN support</a:t>
            </a:r>
            <a:endParaRPr lang="en-US">
              <a:solidFill>
                <a:srgbClr val="000000"/>
              </a:solidFill>
            </a:endParaRPr>
          </a:p>
          <a:p>
            <a:endParaRPr lang="en-US" altLang="ko-KR">
              <a:solidFill>
                <a:srgbClr val="163E64"/>
              </a:solidFill>
              <a:ea typeface="맑은 고딕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CFD294F-20EB-7B3E-4CF4-62F0B02736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D9AACD-D252-407C-91DC-AC0FDE745D1D}" type="slidenum">
              <a:rPr lang="en-US" altLang="ko-KR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7981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3A4032-EF60-B6FC-09BF-AF863B08E1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C19D4DA6-C3F7-E444-BE9E-95482DE964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850059A-9075-8752-6B69-60E054869B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>
              <a:ea typeface="맑은 고딕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AEF56FB-714B-F9A4-B0B5-9FAD435D4D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D9AACD-D252-407C-91DC-AC0FDE745D1D}" type="slidenum"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49354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None State Actors: </a:t>
            </a:r>
            <a:r>
              <a:rPr lang="en-US" sz="1200" b="1"/>
              <a:t>Civil society &amp; academia: </a:t>
            </a:r>
            <a:r>
              <a:rPr lang="en-US" sz="1200"/>
              <a:t>most frequently engaged (&gt;50%).</a:t>
            </a:r>
          </a:p>
          <a:p>
            <a:pPr lvl="0"/>
            <a:r>
              <a:rPr lang="en-US" sz="1200" b="1"/>
              <a:t>Private sector: </a:t>
            </a:r>
            <a:r>
              <a:rPr lang="en-US" sz="1200"/>
              <a:t>expanding in tech transfer &amp; innovation.</a:t>
            </a:r>
          </a:p>
          <a:p>
            <a:pPr lvl="0"/>
            <a:r>
              <a:rPr lang="en-US" sz="1200" b="1"/>
              <a:t>Regional associations: </a:t>
            </a:r>
            <a:r>
              <a:rPr lang="en-US" sz="1200"/>
              <a:t>CANARI, OAS, CELAC, SICA.</a:t>
            </a:r>
          </a:p>
          <a:p>
            <a:pPr lvl="0"/>
            <a:r>
              <a:rPr lang="en-US" sz="1200" b="1"/>
              <a:t>UN agencies involved: </a:t>
            </a:r>
            <a:r>
              <a:rPr lang="en-US" sz="1200"/>
              <a:t>WFP, UNDP, UNICEF, UN Women, ILO, FAO, UNOPS, PAHO/WHO, UNODC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DE04ED-5A74-4AE4-9A10-A86D5D0D1CE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2128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25110A-2EF2-F7E3-77B2-0C8CF5CB0D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B25763E0-02BB-2073-256F-BA61B64D4E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10AAD6AC-874C-3AF5-0A38-328569892C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>
                <a:ea typeface="맑은 고딕"/>
              </a:rPr>
              <a:t>71% of </a:t>
            </a:r>
            <a:r>
              <a:rPr lang="en-US" altLang="ko-KR" err="1">
                <a:ea typeface="맑은 고딕"/>
              </a:rPr>
              <a:t>programme</a:t>
            </a:r>
            <a:r>
              <a:rPr lang="en-US" altLang="ko-KR">
                <a:ea typeface="맑은 고딕"/>
              </a:rPr>
              <a:t> countries in the region have not yet integrated South-South and triangular cooperation into their CCAs, </a:t>
            </a:r>
            <a:br>
              <a:rPr lang="en-US" altLang="ko-KR">
                <a:ea typeface="맑은 고딕"/>
                <a:cs typeface="+mn-lt"/>
              </a:rPr>
            </a:br>
            <a:r>
              <a:rPr lang="en-US" altLang="ko-KR">
                <a:ea typeface="맑은 고딕"/>
              </a:rPr>
              <a:t>which highlights a significant gap in the systemic analysis of South-South and triangular cooperation opportunities - during the diagnostic phase of UN programming</a:t>
            </a:r>
            <a:endParaRPr lang="ko-KR">
              <a:ea typeface="맑은 고딕" panose="020B0503020000020004" pitchFamily="34" charset="-127"/>
            </a:endParaRPr>
          </a:p>
          <a:p>
            <a:endParaRPr lang="en-US" altLang="ko-KR">
              <a:latin typeface="Calibri"/>
              <a:ea typeface="Calibri"/>
              <a:cs typeface="Calibri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503FE77-ADE5-D341-5821-0A00807A62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D9AACD-D252-407C-91DC-AC0FDE745D1D}" type="slidenum"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34553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B77385-D607-6F57-2FDC-D052132FE3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B1002B97-2FE1-95C2-BF81-DA8710FE56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3F9C20B8-D846-5C21-B78D-5218A506CF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ko-KR">
                <a:ea typeface="맑은 고딕"/>
                <a:cs typeface="Calibri"/>
              </a:rPr>
              <a:t>Leadership and System-wide Coordination</a:t>
            </a:r>
            <a:endParaRPr lang="en-US">
              <a:solidFill>
                <a:srgbClr val="000000"/>
              </a:solidFill>
              <a:ea typeface="Calibri" panose="020F0502020204030204"/>
              <a:cs typeface="Calibri" panose="020F0502020204030204"/>
            </a:endParaRPr>
          </a:p>
          <a:p>
            <a:r>
              <a:rPr lang="en-US">
                <a:solidFill>
                  <a:schemeClr val="tx2">
                    <a:lumMod val="76000"/>
                    <a:lumOff val="24000"/>
                  </a:schemeClr>
                </a:solidFill>
              </a:rPr>
              <a:t>- Reinforced RC leadership with practical tools and resources to convene stakeholders and advance SSC and </a:t>
            </a:r>
            <a:r>
              <a:rPr lang="en-US" err="1">
                <a:solidFill>
                  <a:schemeClr val="tx2">
                    <a:lumMod val="76000"/>
                    <a:lumOff val="24000"/>
                  </a:schemeClr>
                </a:solidFill>
              </a:rPr>
              <a:t>TrC</a:t>
            </a:r>
            <a:r>
              <a:rPr lang="en-US">
                <a:solidFill>
                  <a:schemeClr val="tx2">
                    <a:lumMod val="76000"/>
                    <a:lumOff val="24000"/>
                  </a:schemeClr>
                </a:solidFill>
              </a:rPr>
              <a:t> at all levels.</a:t>
            </a:r>
            <a:endParaRPr lang="en-US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tx2">
                    <a:lumMod val="76000"/>
                    <a:lumOff val="24000"/>
                  </a:schemeClr>
                </a:solidFill>
              </a:rPr>
              <a:t>- Institutionalized inter-agency coordination to reduce duplication and ensure coherent, collective SSC and </a:t>
            </a:r>
            <a:r>
              <a:rPr lang="en-US" err="1">
                <a:solidFill>
                  <a:schemeClr val="tx2">
                    <a:lumMod val="76000"/>
                    <a:lumOff val="24000"/>
                  </a:schemeClr>
                </a:solidFill>
              </a:rPr>
              <a:t>TrC</a:t>
            </a:r>
            <a:r>
              <a:rPr lang="en-US">
                <a:solidFill>
                  <a:schemeClr val="tx2">
                    <a:lumMod val="76000"/>
                    <a:lumOff val="24000"/>
                  </a:schemeClr>
                </a:solidFill>
              </a:rPr>
              <a:t> outcomes.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r>
              <a:rPr lang="en-US">
                <a:solidFill>
                  <a:schemeClr val="tx2">
                    <a:lumMod val="76000"/>
                    <a:lumOff val="24000"/>
                  </a:schemeClr>
                </a:solidFill>
              </a:rPr>
              <a:t>- Systematic integration of SSC and </a:t>
            </a:r>
            <a:r>
              <a:rPr lang="en-US" err="1">
                <a:solidFill>
                  <a:schemeClr val="tx2">
                    <a:lumMod val="76000"/>
                    <a:lumOff val="24000"/>
                  </a:schemeClr>
                </a:solidFill>
              </a:rPr>
              <a:t>TrC</a:t>
            </a:r>
            <a:r>
              <a:rPr lang="en-US">
                <a:solidFill>
                  <a:schemeClr val="tx2">
                    <a:lumMod val="76000"/>
                    <a:lumOff val="24000"/>
                  </a:schemeClr>
                </a:solidFill>
              </a:rPr>
              <a:t> into national and regional strategies and UN Cooperation Frameworks, aligned with SDGs and country priorities.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endParaRPr lang="en-US" altLang="ko-KR">
              <a:ea typeface="맑은 고딕"/>
              <a:cs typeface="Calibri"/>
            </a:endParaRPr>
          </a:p>
          <a:p>
            <a:r>
              <a:rPr lang="en-US" altLang="ko-KR">
                <a:ea typeface="맑은 고딕"/>
                <a:cs typeface="Calibri"/>
              </a:rPr>
              <a:t>2. Knowledge Sharing and Learning Ecosystem </a:t>
            </a:r>
            <a:endParaRPr lang="en-US">
              <a:ea typeface="Calibri" panose="020F0502020204030204"/>
              <a:cs typeface="Calibri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9287760-88FC-C643-7DDF-F5D34A40A3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D9AACD-D252-407C-91DC-AC0FDE745D1D}" type="slidenum"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77093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849E8D-416B-C242-4BA8-888A45466E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4CA3869A-FD3C-31E7-B2CE-A4ACF845FB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2A5506AF-C162-9C9E-1AAA-68B3E346A1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ko-KR">
                <a:ea typeface="맑은 고딕"/>
                <a:cs typeface="Calibri"/>
              </a:rPr>
              <a:t>Leadership and System-wide Coordination</a:t>
            </a:r>
            <a:endParaRPr lang="en-US">
              <a:solidFill>
                <a:srgbClr val="000000"/>
              </a:solidFill>
              <a:ea typeface="Calibri" panose="020F0502020204030204"/>
              <a:cs typeface="Calibri" panose="020F0502020204030204"/>
            </a:endParaRPr>
          </a:p>
          <a:p>
            <a:r>
              <a:rPr lang="en-US">
                <a:solidFill>
                  <a:schemeClr val="tx2">
                    <a:lumMod val="76000"/>
                    <a:lumOff val="24000"/>
                  </a:schemeClr>
                </a:solidFill>
              </a:rPr>
              <a:t>- Reinforced RC leadership with practical tools and resources to convene stakeholders and advance SSC and </a:t>
            </a:r>
            <a:r>
              <a:rPr lang="en-US" err="1">
                <a:solidFill>
                  <a:schemeClr val="tx2">
                    <a:lumMod val="76000"/>
                    <a:lumOff val="24000"/>
                  </a:schemeClr>
                </a:solidFill>
              </a:rPr>
              <a:t>TrC</a:t>
            </a:r>
            <a:r>
              <a:rPr lang="en-US">
                <a:solidFill>
                  <a:schemeClr val="tx2">
                    <a:lumMod val="76000"/>
                    <a:lumOff val="24000"/>
                  </a:schemeClr>
                </a:solidFill>
              </a:rPr>
              <a:t> at all levels.</a:t>
            </a:r>
            <a:endParaRPr lang="en-US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tx2">
                    <a:lumMod val="76000"/>
                    <a:lumOff val="24000"/>
                  </a:schemeClr>
                </a:solidFill>
              </a:rPr>
              <a:t>- Institutionalized inter-agency coordination to reduce duplication and ensure coherent, collective SSC and </a:t>
            </a:r>
            <a:r>
              <a:rPr lang="en-US" err="1">
                <a:solidFill>
                  <a:schemeClr val="tx2">
                    <a:lumMod val="76000"/>
                    <a:lumOff val="24000"/>
                  </a:schemeClr>
                </a:solidFill>
              </a:rPr>
              <a:t>TrC</a:t>
            </a:r>
            <a:r>
              <a:rPr lang="en-US">
                <a:solidFill>
                  <a:schemeClr val="tx2">
                    <a:lumMod val="76000"/>
                    <a:lumOff val="24000"/>
                  </a:schemeClr>
                </a:solidFill>
              </a:rPr>
              <a:t> outcomes.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r>
              <a:rPr lang="en-US">
                <a:solidFill>
                  <a:schemeClr val="tx2">
                    <a:lumMod val="76000"/>
                    <a:lumOff val="24000"/>
                  </a:schemeClr>
                </a:solidFill>
              </a:rPr>
              <a:t>- Systematic integration of SSC and </a:t>
            </a:r>
            <a:r>
              <a:rPr lang="en-US" err="1">
                <a:solidFill>
                  <a:schemeClr val="tx2">
                    <a:lumMod val="76000"/>
                    <a:lumOff val="24000"/>
                  </a:schemeClr>
                </a:solidFill>
              </a:rPr>
              <a:t>TrC</a:t>
            </a:r>
            <a:r>
              <a:rPr lang="en-US">
                <a:solidFill>
                  <a:schemeClr val="tx2">
                    <a:lumMod val="76000"/>
                    <a:lumOff val="24000"/>
                  </a:schemeClr>
                </a:solidFill>
              </a:rPr>
              <a:t> into national and regional strategies and UN Cooperation Frameworks, aligned with SDGs and country priorities.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endParaRPr lang="en-US" altLang="ko-KR">
              <a:ea typeface="맑은 고딕"/>
              <a:cs typeface="Calibri"/>
            </a:endParaRPr>
          </a:p>
          <a:p>
            <a:r>
              <a:rPr lang="en-US" altLang="ko-KR">
                <a:ea typeface="맑은 고딕"/>
                <a:cs typeface="Calibri"/>
              </a:rPr>
              <a:t>2. Knowledge Sharing and Learning Ecosystem </a:t>
            </a:r>
            <a:endParaRPr lang="en-US">
              <a:ea typeface="Calibri" panose="020F0502020204030204"/>
              <a:cs typeface="Calibri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DC33ED1-65A0-6798-0589-D90912645F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D9AACD-D252-407C-91DC-AC0FDE745D1D}" type="slidenum"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5428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">
            <a:extLst>
              <a:ext uri="{FF2B5EF4-FFF2-40B4-BE49-F238E27FC236}">
                <a16:creationId xmlns:a16="http://schemas.microsoft.com/office/drawing/2014/main" id="{0202F551-CD9C-6E27-92C3-595934B22837}"/>
              </a:ext>
            </a:extLst>
          </p:cNvPr>
          <p:cNvSpPr/>
          <p:nvPr/>
        </p:nvSpPr>
        <p:spPr>
          <a:xfrm>
            <a:off x="1062566" y="1161412"/>
            <a:ext cx="10221119" cy="4831742"/>
          </a:xfrm>
          <a:prstGeom prst="rect">
            <a:avLst/>
          </a:prstGeom>
          <a:solidFill>
            <a:schemeClr val="tx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5" name="Shape">
            <a:extLst>
              <a:ext uri="{FF2B5EF4-FFF2-40B4-BE49-F238E27FC236}">
                <a16:creationId xmlns:a16="http://schemas.microsoft.com/office/drawing/2014/main" id="{A703234F-30D0-CB47-612B-1247B3B32162}"/>
              </a:ext>
            </a:extLst>
          </p:cNvPr>
          <p:cNvSpPr/>
          <p:nvPr/>
        </p:nvSpPr>
        <p:spPr>
          <a:xfrm>
            <a:off x="858371" y="800100"/>
            <a:ext cx="10221119" cy="4953001"/>
          </a:xfrm>
          <a:prstGeom prst="rect">
            <a:avLst/>
          </a:prstGeom>
          <a:solidFill>
            <a:schemeClr val="bg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A20E2C7-A47E-F74C-7AE3-3B9E0FAB4AC3}"/>
              </a:ext>
            </a:extLst>
          </p:cNvPr>
          <p:cNvCxnSpPr>
            <a:cxnSpLocks/>
          </p:cNvCxnSpPr>
          <p:nvPr/>
        </p:nvCxnSpPr>
        <p:spPr>
          <a:xfrm>
            <a:off x="7223309" y="800100"/>
            <a:ext cx="0" cy="4953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1123" y="1339060"/>
            <a:ext cx="4974183" cy="262441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800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9205" y="4312625"/>
            <a:ext cx="4974183" cy="1065807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1600" cap="all" baseline="0" dirty="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4DC1A109-E158-1AD7-E2B7-416EEE08ACC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238313" y="812266"/>
            <a:ext cx="3829736" cy="4928136"/>
          </a:xfrm>
          <a:blipFill>
            <a:blip r:embed="rId2"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25400">
            <a:noFill/>
          </a:ln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2400" b="0" i="0" noProof="0">
                <a:solidFill>
                  <a:schemeClr val="tx1"/>
                </a:solidFill>
              </a:defRPr>
            </a:lvl1pPr>
          </a:lstStyle>
          <a:p>
            <a:pPr marL="228600" lvl="0" indent="-228600">
              <a:lnSpc>
                <a:spcPct val="150000"/>
              </a:lnSpc>
            </a:pPr>
            <a:r>
              <a:rPr lang="en-US" noProof="0"/>
              <a:t>  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DF7B139E-1A4F-D7CF-7764-58DA6FAFE2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2647" y="6410960"/>
            <a:ext cx="2805405" cy="298120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9538451A-1E74-ABF8-A9BB-311A384BE9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93929" y="6410960"/>
            <a:ext cx="2202644" cy="298120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358985DD-E6CE-DBCC-61CF-9BBFE330EF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7096" y="6410960"/>
            <a:ext cx="429207" cy="298120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2929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>
            <a:extLst>
              <a:ext uri="{FF2B5EF4-FFF2-40B4-BE49-F238E27FC236}">
                <a16:creationId xmlns:a16="http://schemas.microsoft.com/office/drawing/2014/main" id="{8B3FAB4B-5BE6-36A5-AC57-A8A4DE80EDF0}"/>
              </a:ext>
            </a:extLst>
          </p:cNvPr>
          <p:cNvSpPr/>
          <p:nvPr userDrawn="1"/>
        </p:nvSpPr>
        <p:spPr>
          <a:xfrm>
            <a:off x="1062566" y="1161412"/>
            <a:ext cx="10221119" cy="4831742"/>
          </a:xfrm>
          <a:prstGeom prst="rect">
            <a:avLst/>
          </a:prstGeom>
          <a:solidFill>
            <a:schemeClr val="tx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" name="Shape 1">
            <a:extLst>
              <a:ext uri="{FF2B5EF4-FFF2-40B4-BE49-F238E27FC236}">
                <a16:creationId xmlns:a16="http://schemas.microsoft.com/office/drawing/2014/main" id="{455D774B-5A74-ECBA-B23F-FDB73925D455}"/>
              </a:ext>
            </a:extLst>
          </p:cNvPr>
          <p:cNvSpPr/>
          <p:nvPr/>
        </p:nvSpPr>
        <p:spPr>
          <a:xfrm>
            <a:off x="858371" y="800100"/>
            <a:ext cx="10221119" cy="4953001"/>
          </a:xfrm>
          <a:prstGeom prst="rect">
            <a:avLst/>
          </a:prstGeom>
          <a:solidFill>
            <a:schemeClr val="bg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0" i="0" u="none" strike="noStrike" cap="none" noProof="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</a:br>
            <a:br>
              <a:rPr lang="en-US" sz="1800" b="0" i="0" u="none" strike="noStrike" cap="none" noProof="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</a:br>
            <a:br>
              <a:rPr lang="en-US" sz="1800" b="0" i="0" u="none" strike="noStrike" cap="none" noProof="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</a:br>
            <a:br>
              <a:rPr lang="en-US" sz="1800" b="0" i="0" u="none" strike="noStrike" cap="none" noProof="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</a:br>
            <a:br>
              <a:rPr lang="en-US" sz="1800" b="0" i="0" u="none" strike="noStrike" cap="none" noProof="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</a:br>
            <a:br>
              <a:rPr lang="en-US" sz="1800" b="0" i="0" u="none" strike="noStrike" cap="none" noProof="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</a:br>
            <a:br>
              <a:rPr lang="en-US" sz="1800" b="0" i="0" u="none" strike="noStrike" cap="none" noProof="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</a:br>
            <a:br>
              <a:rPr lang="en-US" sz="1800" b="0" i="0" u="none" strike="noStrike" cap="none" noProof="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</a:br>
            <a:br>
              <a:rPr lang="en-US" sz="1800" b="0" i="0" u="none" strike="noStrike" cap="none" noProof="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</a:br>
            <a:br>
              <a:rPr lang="en-US" sz="1800" b="0" i="0" u="none" strike="noStrike" cap="none" noProof="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</a:br>
            <a:br>
              <a:rPr lang="en-US" sz="1800" b="0" i="0" u="none" strike="noStrike" cap="none" noProof="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</a:br>
            <a:br>
              <a:rPr lang="en-US" sz="1800" b="0" i="0" u="none" strike="noStrike" cap="none" noProof="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</a:br>
            <a:br>
              <a:rPr lang="en-US" sz="1800" b="0" i="0" u="none" strike="noStrike" cap="none" noProof="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</a:br>
            <a:br>
              <a:rPr lang="en-US" sz="1800" b="0" i="0" u="none" strike="noStrike" cap="none" noProof="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</a:br>
            <a:br>
              <a:rPr lang="en-US" sz="1800" b="0" i="0" u="none" strike="noStrike" cap="none" noProof="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</a:br>
            <a:br>
              <a:rPr lang="en-US" sz="1800" b="0" i="0" u="none" strike="noStrike" cap="none" noProof="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</a:br>
            <a:br>
              <a:rPr lang="en-US" sz="1800" b="0" i="0" u="none" strike="noStrike" cap="none" noProof="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</a:b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0331" y="1525905"/>
            <a:ext cx="8838202" cy="846396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80332" y="2650524"/>
            <a:ext cx="8838202" cy="2386352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27C2936-23FD-A202-FEC8-A04EC6038E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2647" y="6410960"/>
            <a:ext cx="2805405" cy="298120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74C11B4-B6D5-47F5-335E-A913C2501E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93929" y="6410960"/>
            <a:ext cx="2202644" cy="298120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40C422B-2C69-102F-F573-37A60C6CA3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7096" y="6410960"/>
            <a:ext cx="429207" cy="298120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210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CA9E58B-E51C-E405-905F-70ADA8DA97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93929" y="6410960"/>
            <a:ext cx="2202644" cy="298120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" name="Shape">
            <a:extLst>
              <a:ext uri="{FF2B5EF4-FFF2-40B4-BE49-F238E27FC236}">
                <a16:creationId xmlns:a16="http://schemas.microsoft.com/office/drawing/2014/main" id="{0202F551-CD9C-6E27-92C3-595934B22837}"/>
              </a:ext>
            </a:extLst>
          </p:cNvPr>
          <p:cNvSpPr/>
          <p:nvPr/>
        </p:nvSpPr>
        <p:spPr>
          <a:xfrm>
            <a:off x="1062566" y="1161412"/>
            <a:ext cx="10221119" cy="4831742"/>
          </a:xfrm>
          <a:prstGeom prst="rect">
            <a:avLst/>
          </a:prstGeom>
          <a:solidFill>
            <a:schemeClr val="tx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5" name="Shape">
            <a:extLst>
              <a:ext uri="{FF2B5EF4-FFF2-40B4-BE49-F238E27FC236}">
                <a16:creationId xmlns:a16="http://schemas.microsoft.com/office/drawing/2014/main" id="{A703234F-30D0-CB47-612B-1247B3B32162}"/>
              </a:ext>
            </a:extLst>
          </p:cNvPr>
          <p:cNvSpPr/>
          <p:nvPr/>
        </p:nvSpPr>
        <p:spPr>
          <a:xfrm>
            <a:off x="858371" y="800100"/>
            <a:ext cx="10221119" cy="4953001"/>
          </a:xfrm>
          <a:prstGeom prst="rect">
            <a:avLst/>
          </a:prstGeom>
          <a:solidFill>
            <a:schemeClr val="bg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A20E2C7-A47E-F74C-7AE3-3B9E0FAB4AC3}"/>
              </a:ext>
            </a:extLst>
          </p:cNvPr>
          <p:cNvCxnSpPr>
            <a:cxnSpLocks/>
          </p:cNvCxnSpPr>
          <p:nvPr/>
        </p:nvCxnSpPr>
        <p:spPr>
          <a:xfrm>
            <a:off x="5981630" y="787402"/>
            <a:ext cx="0" cy="4953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63974" y="1339060"/>
            <a:ext cx="3927674" cy="79454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800" dirty="0"/>
            </a:lvl1pPr>
          </a:lstStyle>
          <a:p>
            <a:pPr lvl="0"/>
            <a:r>
              <a:rPr lang="en-US"/>
              <a:t>Agenda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62056" y="2430700"/>
            <a:ext cx="3927674" cy="2947733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4DC1A109-E158-1AD7-E2B7-416EEE08ACC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72663" y="812266"/>
            <a:ext cx="5096260" cy="4928136"/>
          </a:xfrm>
          <a:blipFill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25400">
            <a:noFill/>
          </a:ln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2400" b="0" i="0" noProof="0">
                <a:solidFill>
                  <a:schemeClr val="tx1"/>
                </a:solidFill>
              </a:defRPr>
            </a:lvl1pPr>
          </a:lstStyle>
          <a:p>
            <a:pPr marL="228600" lvl="0" indent="-228600">
              <a:lnSpc>
                <a:spcPct val="150000"/>
              </a:lnSpc>
            </a:pPr>
            <a:r>
              <a:rPr lang="en-US" noProof="0"/>
              <a:t> 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01417BD-FFDA-56B8-4551-B115E221D4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2647" y="6410960"/>
            <a:ext cx="2805405" cy="298120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8EBB8A5-D4C6-548F-819A-FE7750FBFD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7096" y="6410960"/>
            <a:ext cx="429207" cy="298120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152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7744A8A6-B09A-3C25-2DA9-92129860EDBD}"/>
              </a:ext>
            </a:extLst>
          </p:cNvPr>
          <p:cNvGrpSpPr/>
          <p:nvPr/>
        </p:nvGrpSpPr>
        <p:grpSpPr>
          <a:xfrm>
            <a:off x="858371" y="1538141"/>
            <a:ext cx="5594950" cy="3781718"/>
            <a:chOff x="521208" y="647905"/>
            <a:chExt cx="11365969" cy="5565740"/>
          </a:xfrm>
        </p:grpSpPr>
        <p:sp>
          <p:nvSpPr>
            <p:cNvPr id="36" name="Shape">
              <a:extLst>
                <a:ext uri="{FF2B5EF4-FFF2-40B4-BE49-F238E27FC236}">
                  <a16:creationId xmlns:a16="http://schemas.microsoft.com/office/drawing/2014/main" id="{18600D5A-4CF6-D9F9-1A3A-5136CC2CE45D}"/>
                </a:ext>
              </a:extLst>
            </p:cNvPr>
            <p:cNvSpPr/>
            <p:nvPr/>
          </p:nvSpPr>
          <p:spPr>
            <a:xfrm>
              <a:off x="725402" y="1009217"/>
              <a:ext cx="11161775" cy="5204428"/>
            </a:xfrm>
            <a:prstGeom prst="rect">
              <a:avLst/>
            </a:prstGeom>
            <a:solidFill>
              <a:schemeClr val="accent4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800" b="0" i="0" u="none" strike="noStrike" cap="none" noProof="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  <p:sp>
          <p:nvSpPr>
            <p:cNvPr id="37" name="Shape">
              <a:extLst>
                <a:ext uri="{FF2B5EF4-FFF2-40B4-BE49-F238E27FC236}">
                  <a16:creationId xmlns:a16="http://schemas.microsoft.com/office/drawing/2014/main" id="{69249D5A-EA70-0210-8234-7481C00A91D0}"/>
                </a:ext>
              </a:extLst>
            </p:cNvPr>
            <p:cNvSpPr/>
            <p:nvPr/>
          </p:nvSpPr>
          <p:spPr>
            <a:xfrm>
              <a:off x="521208" y="647905"/>
              <a:ext cx="11047664" cy="5370983"/>
            </a:xfrm>
            <a:prstGeom prst="rect">
              <a:avLst/>
            </a:prstGeom>
            <a:solidFill>
              <a:schemeClr val="bg1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800" b="0" i="0" u="none" strike="noStrike" cap="none" noProof="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9F42DEFD-DF95-ABA5-F5E7-97EE2BC38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5332" y="2009984"/>
            <a:ext cx="4515599" cy="2692020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633F00-464B-3088-812A-40496FD102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028878" y="2129872"/>
            <a:ext cx="4304752" cy="2454797"/>
          </a:xfrm>
        </p:spPr>
        <p:txBody>
          <a:bodyPr anchor="ctr"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1BCE18F-7F76-B015-517A-B218F96C3D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2647" y="6410960"/>
            <a:ext cx="2805405" cy="298120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4B1BEB0-0A50-8032-92AF-CE95330EA0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93929" y="6410960"/>
            <a:ext cx="2202644" cy="298120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5677150-7CBF-C5C3-D369-2021EB4B3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7096" y="6410960"/>
            <a:ext cx="429207" cy="298120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9790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E7B2878-E57A-BF28-CA0B-25C595B6B23B}"/>
              </a:ext>
            </a:extLst>
          </p:cNvPr>
          <p:cNvGrpSpPr/>
          <p:nvPr/>
        </p:nvGrpSpPr>
        <p:grpSpPr>
          <a:xfrm>
            <a:off x="858371" y="971570"/>
            <a:ext cx="4956175" cy="4914861"/>
            <a:chOff x="521208" y="647905"/>
            <a:chExt cx="11365969" cy="5565740"/>
          </a:xfrm>
        </p:grpSpPr>
        <p:sp>
          <p:nvSpPr>
            <p:cNvPr id="7" name="Shape">
              <a:extLst>
                <a:ext uri="{FF2B5EF4-FFF2-40B4-BE49-F238E27FC236}">
                  <a16:creationId xmlns:a16="http://schemas.microsoft.com/office/drawing/2014/main" id="{F08FFA22-A55A-8523-9665-963EF8BF5CEE}"/>
                </a:ext>
              </a:extLst>
            </p:cNvPr>
            <p:cNvSpPr/>
            <p:nvPr/>
          </p:nvSpPr>
          <p:spPr>
            <a:xfrm>
              <a:off x="725402" y="1009217"/>
              <a:ext cx="11161775" cy="5204428"/>
            </a:xfrm>
            <a:prstGeom prst="rect">
              <a:avLst/>
            </a:prstGeom>
            <a:solidFill>
              <a:schemeClr val="accent4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800" b="0" i="0" u="none" strike="noStrike" cap="none" noProof="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  <p:sp>
          <p:nvSpPr>
            <p:cNvPr id="9" name="Shape">
              <a:extLst>
                <a:ext uri="{FF2B5EF4-FFF2-40B4-BE49-F238E27FC236}">
                  <a16:creationId xmlns:a16="http://schemas.microsoft.com/office/drawing/2014/main" id="{249E8B92-9DA1-2B88-C923-D1B15EB00E1E}"/>
                </a:ext>
              </a:extLst>
            </p:cNvPr>
            <p:cNvSpPr/>
            <p:nvPr/>
          </p:nvSpPr>
          <p:spPr>
            <a:xfrm>
              <a:off x="521208" y="647905"/>
              <a:ext cx="11047664" cy="5370983"/>
            </a:xfrm>
            <a:prstGeom prst="rect">
              <a:avLst/>
            </a:prstGeom>
            <a:solidFill>
              <a:schemeClr val="bg1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800" b="0" i="0" u="none" strike="noStrike" cap="none" noProof="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B7E33A4B-2075-9CF4-BC69-F5E43B10A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592" y="1478826"/>
            <a:ext cx="3846237" cy="3744148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2D62A0-8127-CE86-0633-0D65E1E136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23177" y="1727014"/>
            <a:ext cx="4956175" cy="3461212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D96A57-F4BE-9BFE-192B-8B6BE3EB50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2647" y="6410960"/>
            <a:ext cx="2805405" cy="298120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12D03E-A50A-19D0-5987-28EA74509B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93929" y="6410960"/>
            <a:ext cx="2202644" cy="298120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19D5AA-125E-CB20-B949-8633A826DA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7096" y="6410960"/>
            <a:ext cx="429207" cy="298120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0255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741D8BB-05AF-A317-C2B4-DC1CB87B9246}"/>
              </a:ext>
            </a:extLst>
          </p:cNvPr>
          <p:cNvGrpSpPr/>
          <p:nvPr/>
        </p:nvGrpSpPr>
        <p:grpSpPr>
          <a:xfrm>
            <a:off x="858371" y="971570"/>
            <a:ext cx="4708425" cy="4914861"/>
            <a:chOff x="521208" y="647905"/>
            <a:chExt cx="10797805" cy="5565740"/>
          </a:xfrm>
        </p:grpSpPr>
        <p:sp>
          <p:nvSpPr>
            <p:cNvPr id="7" name="Shape">
              <a:extLst>
                <a:ext uri="{FF2B5EF4-FFF2-40B4-BE49-F238E27FC236}">
                  <a16:creationId xmlns:a16="http://schemas.microsoft.com/office/drawing/2014/main" id="{D76689D7-5D3E-ECBB-6775-7B400A96F3D7}"/>
                </a:ext>
              </a:extLst>
            </p:cNvPr>
            <p:cNvSpPr/>
            <p:nvPr/>
          </p:nvSpPr>
          <p:spPr>
            <a:xfrm>
              <a:off x="725405" y="1009217"/>
              <a:ext cx="10593608" cy="5204428"/>
            </a:xfrm>
            <a:prstGeom prst="rect">
              <a:avLst/>
            </a:prstGeom>
            <a:solidFill>
              <a:schemeClr val="accent4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800" b="0" i="0" u="none" strike="noStrike" cap="none" noProof="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  <p:sp>
          <p:nvSpPr>
            <p:cNvPr id="9" name="Shape">
              <a:extLst>
                <a:ext uri="{FF2B5EF4-FFF2-40B4-BE49-F238E27FC236}">
                  <a16:creationId xmlns:a16="http://schemas.microsoft.com/office/drawing/2014/main" id="{93638B9C-5DAA-F32E-C1B3-8B5DF702E8BE}"/>
                </a:ext>
              </a:extLst>
            </p:cNvPr>
            <p:cNvSpPr/>
            <p:nvPr/>
          </p:nvSpPr>
          <p:spPr>
            <a:xfrm>
              <a:off x="521208" y="647905"/>
              <a:ext cx="10441168" cy="5370983"/>
            </a:xfrm>
            <a:prstGeom prst="rect">
              <a:avLst/>
            </a:prstGeom>
            <a:solidFill>
              <a:schemeClr val="bg1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800" b="0" i="0" u="none" strike="noStrike" cap="none" noProof="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84027933-14DD-AC05-2EC9-CE1166FE7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593" y="1478826"/>
            <a:ext cx="3647180" cy="3744148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B4667A-FE47-8556-FD3A-55FDBA801D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79486" y="971569"/>
            <a:ext cx="5199866" cy="4914861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4A6CC-4DAE-D6DF-005D-9A746EA341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2647" y="6410960"/>
            <a:ext cx="2805405" cy="298120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2D53F9-F5D7-A57F-631C-1011FA2D28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93929" y="6410960"/>
            <a:ext cx="2202644" cy="298120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767895-A265-B576-2779-D9431696A2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7096" y="6410960"/>
            <a:ext cx="429207" cy="298120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8869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">
            <a:extLst>
              <a:ext uri="{FF2B5EF4-FFF2-40B4-BE49-F238E27FC236}">
                <a16:creationId xmlns:a16="http://schemas.microsoft.com/office/drawing/2014/main" id="{38F88781-30C8-3349-475F-145EFAD547E5}"/>
              </a:ext>
            </a:extLst>
          </p:cNvPr>
          <p:cNvSpPr/>
          <p:nvPr/>
        </p:nvSpPr>
        <p:spPr>
          <a:xfrm>
            <a:off x="924451" y="1290629"/>
            <a:ext cx="3469803" cy="4595802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9" name="Shape">
            <a:extLst>
              <a:ext uri="{FF2B5EF4-FFF2-40B4-BE49-F238E27FC236}">
                <a16:creationId xmlns:a16="http://schemas.microsoft.com/office/drawing/2014/main" id="{5C0C482B-4AFD-2FA3-38E4-917E66DA8BB7}"/>
              </a:ext>
            </a:extLst>
          </p:cNvPr>
          <p:cNvSpPr/>
          <p:nvPr/>
        </p:nvSpPr>
        <p:spPr>
          <a:xfrm>
            <a:off x="858371" y="971570"/>
            <a:ext cx="3378902" cy="4742880"/>
          </a:xfrm>
          <a:prstGeom prst="rect">
            <a:avLst/>
          </a:prstGeom>
          <a:solidFill>
            <a:schemeClr val="bg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0CC4C23-E507-7EE9-B6A1-7AC512473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5332" y="1388700"/>
            <a:ext cx="2480605" cy="390862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206945" y="796935"/>
            <a:ext cx="6369358" cy="52641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846573-B9BF-5258-A368-AE00F48459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2647" y="6410960"/>
            <a:ext cx="2805405" cy="298120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D80948-8FBA-8AE9-029C-B469581BC9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93929" y="6410960"/>
            <a:ext cx="2202644" cy="298120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11F34A-A62C-BC8F-113D-3A7AD96EFF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7096" y="6410960"/>
            <a:ext cx="429207" cy="298120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5091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">
            <a:extLst>
              <a:ext uri="{FF2B5EF4-FFF2-40B4-BE49-F238E27FC236}">
                <a16:creationId xmlns:a16="http://schemas.microsoft.com/office/drawing/2014/main" id="{518C51F0-983B-E75D-43D9-AB5A1692E483}"/>
              </a:ext>
            </a:extLst>
          </p:cNvPr>
          <p:cNvSpPr/>
          <p:nvPr/>
        </p:nvSpPr>
        <p:spPr>
          <a:xfrm>
            <a:off x="678727" y="1027243"/>
            <a:ext cx="3469803" cy="2960557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" name="Shape">
            <a:extLst>
              <a:ext uri="{FF2B5EF4-FFF2-40B4-BE49-F238E27FC236}">
                <a16:creationId xmlns:a16="http://schemas.microsoft.com/office/drawing/2014/main" id="{4F13FE91-399F-901F-6CF0-0447176EA2EF}"/>
              </a:ext>
            </a:extLst>
          </p:cNvPr>
          <p:cNvSpPr/>
          <p:nvPr/>
        </p:nvSpPr>
        <p:spPr>
          <a:xfrm>
            <a:off x="612647" y="708184"/>
            <a:ext cx="3378902" cy="3101816"/>
          </a:xfrm>
          <a:prstGeom prst="rect">
            <a:avLst/>
          </a:prstGeom>
          <a:solidFill>
            <a:schemeClr val="bg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30AF312-BB7E-63CF-42C0-3AAF17BB4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609" y="1170994"/>
            <a:ext cx="2474546" cy="219204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71126E-AEFA-B45A-CD39-AC1315E03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13300" y="708184"/>
            <a:ext cx="6763003" cy="55148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75D260-6D49-B6E6-0AF7-CB139EC2E1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2647" y="6410960"/>
            <a:ext cx="2805405" cy="298120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7449F8-8E08-2E2D-E1DC-B35D55FA98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93929" y="6410960"/>
            <a:ext cx="2202644" cy="298120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485ACA-FF2D-E071-ABB4-8D1CBF292D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7096" y="6410960"/>
            <a:ext cx="429207" cy="298120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249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6011" y="514175"/>
            <a:ext cx="6426389" cy="1315029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0F6718FE-EF5C-5023-A98D-91BFEF2C033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4560454" cy="6858000"/>
          </a:xfrm>
          <a:custGeom>
            <a:avLst/>
            <a:gdLst>
              <a:gd name="connsiteX0" fmla="*/ 0 w 4560454"/>
              <a:gd name="connsiteY0" fmla="*/ 0 h 6858000"/>
              <a:gd name="connsiteX1" fmla="*/ 4560454 w 4560454"/>
              <a:gd name="connsiteY1" fmla="*/ 0 h 6858000"/>
              <a:gd name="connsiteX2" fmla="*/ 4560454 w 4560454"/>
              <a:gd name="connsiteY2" fmla="*/ 6858000 h 6858000"/>
              <a:gd name="connsiteX3" fmla="*/ 0 w 45604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60454" h="6858000">
                <a:moveTo>
                  <a:pt x="0" y="0"/>
                </a:moveTo>
                <a:lnTo>
                  <a:pt x="4560454" y="0"/>
                </a:lnTo>
                <a:lnTo>
                  <a:pt x="4560454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57368" y="1978488"/>
            <a:ext cx="6418935" cy="42855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65BFCB1-FAA8-D03A-3B62-DCB2CF1CA11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5156010" y="6343955"/>
            <a:ext cx="336490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742B5C-5438-96A4-4A2A-AE939906F8A4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9030713" y="6343955"/>
            <a:ext cx="2060808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A608994-46CD-AAE0-DCC4-A59D26254D8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147096" y="6343955"/>
            <a:ext cx="429207" cy="365125"/>
          </a:xfrm>
          <a:prstGeom prst="rect">
            <a:avLst/>
          </a:prstGeom>
        </p:spPr>
        <p:txBody>
          <a:bodyPr/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1894081-07CB-999F-D411-9154D25C9500}"/>
              </a:ext>
            </a:extLst>
          </p:cNvPr>
          <p:cNvCxnSpPr>
            <a:cxnSpLocks/>
          </p:cNvCxnSpPr>
          <p:nvPr/>
        </p:nvCxnSpPr>
        <p:spPr>
          <a:xfrm>
            <a:off x="4571087" y="0"/>
            <a:ext cx="0" cy="6858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88884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with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683319"/>
            <a:ext cx="6339541" cy="1143000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4" y="1975104"/>
            <a:ext cx="6339414" cy="42289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515DEC4-C967-ABFB-73CF-0A90335332A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12774" y="6346865"/>
            <a:ext cx="280540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81177663-FC76-DF36-EEB7-5BE4C6C82F3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4886895" y="6346865"/>
            <a:ext cx="160727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5A5085F-BE80-B110-AA1F-9DD0919E27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530932" y="6346865"/>
            <a:ext cx="429207" cy="365125"/>
          </a:xfrm>
          <a:prstGeom prst="rect">
            <a:avLst/>
          </a:prstGeom>
        </p:spPr>
        <p:txBody>
          <a:bodyPr/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624831" y="0"/>
            <a:ext cx="4567169" cy="6858000"/>
          </a:xfrm>
          <a:blipFill>
            <a:blip r:embed="rId2"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lang="en-US" dirty="0"/>
            </a:lvl1pPr>
          </a:lstStyle>
          <a:p>
            <a:r>
              <a:rPr lang="en-US"/>
              <a:t>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316B204-7C08-FBD9-C195-7CBD8936FB7B}"/>
              </a:ext>
            </a:extLst>
          </p:cNvPr>
          <p:cNvCxnSpPr>
            <a:cxnSpLocks/>
          </p:cNvCxnSpPr>
          <p:nvPr/>
        </p:nvCxnSpPr>
        <p:spPr>
          <a:xfrm>
            <a:off x="7614198" y="0"/>
            <a:ext cx="0" cy="6858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36761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with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2168" y="555536"/>
            <a:ext cx="6950232" cy="932688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4023360" cy="6858000"/>
          </a:xfrm>
          <a:blipFill>
            <a:blip r:embed="rId2"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32168" y="1627632"/>
            <a:ext cx="6950232" cy="46862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46E4B5-B423-4137-0255-D68BAC85BE9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632168" y="6343955"/>
            <a:ext cx="3422906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BFB53A-8FDF-F131-DCF2-D7BECE95381F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8945699" y="6343955"/>
            <a:ext cx="215087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FEC5A8-0DCB-9EEB-83E2-0411804C543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147096" y="6343955"/>
            <a:ext cx="429207" cy="365125"/>
          </a:xfrm>
          <a:prstGeom prst="rect">
            <a:avLst/>
          </a:prstGeom>
        </p:spPr>
        <p:txBody>
          <a:bodyPr/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AE22ED6-A6FC-6BAB-A8E5-6EFB749B5EC5}"/>
              </a:ext>
            </a:extLst>
          </p:cNvPr>
          <p:cNvCxnSpPr>
            <a:cxnSpLocks/>
          </p:cNvCxnSpPr>
          <p:nvPr/>
        </p:nvCxnSpPr>
        <p:spPr>
          <a:xfrm>
            <a:off x="4033993" y="0"/>
            <a:ext cx="0" cy="6858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3375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D8A1486C-62DF-0286-F0FA-6D8E6C851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14649"/>
            <a:ext cx="10963655" cy="9723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873A82E-EC69-8912-507C-DA9B307DE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7" y="1629786"/>
            <a:ext cx="10963656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0CDC75B5-A903-6188-96C8-F110399607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2647" y="6410960"/>
            <a:ext cx="2805405" cy="298120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B97D771A-54A9-9D83-6EAA-DDC7151C86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93929" y="6410960"/>
            <a:ext cx="2202644" cy="298120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2259B42-FA10-6971-2364-7DC5DFA2DA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7096" y="6410960"/>
            <a:ext cx="429207" cy="298120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0507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with Pictu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552478"/>
            <a:ext cx="6858000" cy="932688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647" y="1627632"/>
            <a:ext cx="6858000" cy="45353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20916D3-99FA-E971-607F-14E290E5885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12647" y="6346870"/>
            <a:ext cx="280540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CAD5B-18BB-E21E-3A4C-7BAACB8519A4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4115853" y="6346870"/>
            <a:ext cx="292558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BDEAB8E-8806-A459-E320-4CA2B455BF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7041440" y="6346870"/>
            <a:ext cx="429207" cy="365125"/>
          </a:xfrm>
          <a:prstGeom prst="rect">
            <a:avLst/>
          </a:prstGeom>
        </p:spPr>
        <p:txBody>
          <a:bodyPr/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91732" y="0"/>
            <a:ext cx="4100267" cy="6858000"/>
          </a:xfrm>
          <a:blipFill>
            <a:blip r:embed="rId2"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1A678A9-441B-21DA-8AA8-66BD33D80407}"/>
              </a:ext>
            </a:extLst>
          </p:cNvPr>
          <p:cNvCxnSpPr>
            <a:cxnSpLocks/>
          </p:cNvCxnSpPr>
          <p:nvPr/>
        </p:nvCxnSpPr>
        <p:spPr>
          <a:xfrm>
            <a:off x="8082107" y="0"/>
            <a:ext cx="0" cy="6858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70259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with Pictur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553" y="499533"/>
            <a:ext cx="4477512" cy="1328932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6492240" cy="6858000"/>
          </a:xfrm>
          <a:blipFill>
            <a:blip r:embed="rId2"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04889" y="1975104"/>
            <a:ext cx="4477512" cy="42825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04889" y="6343955"/>
            <a:ext cx="210509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75067" y="6343955"/>
            <a:ext cx="177202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7096" y="6343955"/>
            <a:ext cx="429207" cy="365125"/>
          </a:xfrm>
          <a:prstGeom prst="rect">
            <a:avLst/>
          </a:prstGeom>
        </p:spPr>
        <p:txBody>
          <a:bodyPr/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54EE92A-D40E-A2FF-476E-83554812296F}"/>
              </a:ext>
            </a:extLst>
          </p:cNvPr>
          <p:cNvCxnSpPr>
            <a:cxnSpLocks/>
          </p:cNvCxnSpPr>
          <p:nvPr/>
        </p:nvCxnSpPr>
        <p:spPr>
          <a:xfrm>
            <a:off x="6502874" y="0"/>
            <a:ext cx="0" cy="6858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3D94575-E64C-2C45-ED82-56D9EFD2AB39}"/>
              </a:ext>
            </a:extLst>
          </p:cNvPr>
          <p:cNvCxnSpPr>
            <a:cxnSpLocks/>
          </p:cNvCxnSpPr>
          <p:nvPr userDrawn="1"/>
        </p:nvCxnSpPr>
        <p:spPr>
          <a:xfrm>
            <a:off x="6502874" y="0"/>
            <a:ext cx="0" cy="6858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84216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with Pictur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538716"/>
            <a:ext cx="4494189" cy="1288169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5" y="1975104"/>
            <a:ext cx="4494063" cy="41569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2776" y="6343955"/>
            <a:ext cx="20986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13651" y="6343955"/>
            <a:ext cx="157303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96658" y="6343955"/>
            <a:ext cx="42920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658928" y="0"/>
            <a:ext cx="6533072" cy="6858000"/>
          </a:xfrm>
          <a:blipFill>
            <a:blip r:embed="rId2"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FAD69B9-5A14-83A8-41F7-86017A14E034}"/>
              </a:ext>
            </a:extLst>
          </p:cNvPr>
          <p:cNvCxnSpPr>
            <a:cxnSpLocks/>
          </p:cNvCxnSpPr>
          <p:nvPr/>
        </p:nvCxnSpPr>
        <p:spPr>
          <a:xfrm>
            <a:off x="5648295" y="0"/>
            <a:ext cx="0" cy="6858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C24A26F-E6FC-DE28-35E6-D03BF996DC47}"/>
              </a:ext>
            </a:extLst>
          </p:cNvPr>
          <p:cNvCxnSpPr>
            <a:cxnSpLocks/>
          </p:cNvCxnSpPr>
          <p:nvPr userDrawn="1"/>
        </p:nvCxnSpPr>
        <p:spPr>
          <a:xfrm>
            <a:off x="5648295" y="0"/>
            <a:ext cx="0" cy="6858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86877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with Pictur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2663" y="500039"/>
            <a:ext cx="3363514" cy="1667226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7584144" cy="6858000"/>
          </a:xfrm>
          <a:blipFill>
            <a:blip r:embed="rId2"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lang="en-US" dirty="0"/>
            </a:lvl1pPr>
          </a:lstStyle>
          <a:p>
            <a:r>
              <a:rPr lang="en-US"/>
              <a:t>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12790" y="2315569"/>
            <a:ext cx="3363513" cy="38546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09198F5-FF38-389C-E060-120AC630180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8212663" y="6343955"/>
            <a:ext cx="201206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305F20-8340-4F06-2EA5-4D05FFED4587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224724" y="6343955"/>
            <a:ext cx="92237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963CA08-6B63-DC1E-8CB3-C323C904012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147096" y="6343955"/>
            <a:ext cx="429207" cy="365125"/>
          </a:xfrm>
          <a:prstGeom prst="rect">
            <a:avLst/>
          </a:prstGeom>
        </p:spPr>
        <p:txBody>
          <a:bodyPr/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B3C7E6A-ACFC-5D7E-62EC-7EDD357DED5D}"/>
              </a:ext>
            </a:extLst>
          </p:cNvPr>
          <p:cNvCxnSpPr>
            <a:cxnSpLocks/>
          </p:cNvCxnSpPr>
          <p:nvPr/>
        </p:nvCxnSpPr>
        <p:spPr>
          <a:xfrm>
            <a:off x="7600186" y="0"/>
            <a:ext cx="0" cy="6858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21485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with Pictur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697" y="500039"/>
            <a:ext cx="3363514" cy="1667226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5824" y="2315569"/>
            <a:ext cx="3363513" cy="3814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09198F5-FF38-389C-E060-120AC630180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15697" y="6343955"/>
            <a:ext cx="163733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305F20-8340-4F06-2EA5-4D05FFED4587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2703447" y="6343955"/>
            <a:ext cx="949766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963CA08-6B63-DC1E-8CB3-C323C904012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3653213" y="6343955"/>
            <a:ext cx="429207" cy="365125"/>
          </a:xfrm>
          <a:prstGeom prst="rect">
            <a:avLst/>
          </a:prstGeom>
        </p:spPr>
        <p:txBody>
          <a:bodyPr/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07856" y="0"/>
            <a:ext cx="7584144" cy="6858000"/>
          </a:xfrm>
          <a:blipFill>
            <a:blip r:embed="rId2"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2A89F80-5D6A-4ABF-AB9F-E9B855484CF2}"/>
              </a:ext>
            </a:extLst>
          </p:cNvPr>
          <p:cNvCxnSpPr>
            <a:cxnSpLocks/>
          </p:cNvCxnSpPr>
          <p:nvPr/>
        </p:nvCxnSpPr>
        <p:spPr>
          <a:xfrm>
            <a:off x="4597223" y="0"/>
            <a:ext cx="0" cy="6858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3274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with Pictur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8061" y="990511"/>
            <a:ext cx="2699254" cy="1858941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CA946DA-5AE8-39E2-3ADD-B8F06308C1C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8326323" cy="6858000"/>
          </a:xfrm>
          <a:custGeom>
            <a:avLst/>
            <a:gdLst>
              <a:gd name="connsiteX0" fmla="*/ 0 w 8326323"/>
              <a:gd name="connsiteY0" fmla="*/ 0 h 6858000"/>
              <a:gd name="connsiteX1" fmla="*/ 8326323 w 8326323"/>
              <a:gd name="connsiteY1" fmla="*/ 0 h 6858000"/>
              <a:gd name="connsiteX2" fmla="*/ 8326323 w 8326323"/>
              <a:gd name="connsiteY2" fmla="*/ 6858000 h 6858000"/>
              <a:gd name="connsiteX3" fmla="*/ 0 w 832632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6323" h="6858000">
                <a:moveTo>
                  <a:pt x="0" y="0"/>
                </a:moveTo>
                <a:lnTo>
                  <a:pt x="8326323" y="0"/>
                </a:lnTo>
                <a:lnTo>
                  <a:pt x="8326323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889055" y="3011335"/>
            <a:ext cx="2693346" cy="265625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88061" y="6343955"/>
            <a:ext cx="140446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92522" y="6343955"/>
            <a:ext cx="85457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7096" y="6343955"/>
            <a:ext cx="429207" cy="365125"/>
          </a:xfrm>
          <a:prstGeom prst="rect">
            <a:avLst/>
          </a:prstGeom>
        </p:spPr>
        <p:txBody>
          <a:bodyPr/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C6861E3-1150-D516-3BEE-655B15B4B936}"/>
              </a:ext>
            </a:extLst>
          </p:cNvPr>
          <p:cNvCxnSpPr>
            <a:cxnSpLocks/>
          </p:cNvCxnSpPr>
          <p:nvPr/>
        </p:nvCxnSpPr>
        <p:spPr>
          <a:xfrm>
            <a:off x="8340807" y="0"/>
            <a:ext cx="0" cy="6858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889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with Pictur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697" y="990511"/>
            <a:ext cx="2699254" cy="1858941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691" y="3011335"/>
            <a:ext cx="2693346" cy="265625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5697" y="6343955"/>
            <a:ext cx="140446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6165" y="6343955"/>
            <a:ext cx="159757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03743" y="6343955"/>
            <a:ext cx="429207" cy="365125"/>
          </a:xfrm>
          <a:prstGeom prst="rect">
            <a:avLst/>
          </a:prstGeom>
        </p:spPr>
        <p:txBody>
          <a:bodyPr/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CA946DA-5AE8-39E2-3ADD-B8F06308C1C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865677" y="0"/>
            <a:ext cx="8326323" cy="6858000"/>
          </a:xfrm>
          <a:custGeom>
            <a:avLst/>
            <a:gdLst>
              <a:gd name="connsiteX0" fmla="*/ 0 w 8326323"/>
              <a:gd name="connsiteY0" fmla="*/ 0 h 6858000"/>
              <a:gd name="connsiteX1" fmla="*/ 8326323 w 8326323"/>
              <a:gd name="connsiteY1" fmla="*/ 0 h 6858000"/>
              <a:gd name="connsiteX2" fmla="*/ 8326323 w 8326323"/>
              <a:gd name="connsiteY2" fmla="*/ 6858000 h 6858000"/>
              <a:gd name="connsiteX3" fmla="*/ 0 w 832632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6323" h="6858000">
                <a:moveTo>
                  <a:pt x="0" y="0"/>
                </a:moveTo>
                <a:lnTo>
                  <a:pt x="8326323" y="0"/>
                </a:lnTo>
                <a:lnTo>
                  <a:pt x="8326323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 lang="en-US" dirty="0"/>
            </a:lvl1pPr>
          </a:lstStyle>
          <a:p>
            <a:r>
              <a:rPr lang="en-US"/>
              <a:t>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4B94044-CD6D-BA64-4DAF-CF4588CD625D}"/>
              </a:ext>
            </a:extLst>
          </p:cNvPr>
          <p:cNvCxnSpPr>
            <a:cxnSpLocks/>
          </p:cNvCxnSpPr>
          <p:nvPr/>
        </p:nvCxnSpPr>
        <p:spPr>
          <a:xfrm>
            <a:off x="3855044" y="0"/>
            <a:ext cx="0" cy="6858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65951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with Pictur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4457610"/>
            <a:ext cx="4019522" cy="1617925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12192000" cy="4142231"/>
          </a:xfrm>
          <a:blipFill>
            <a:blip r:embed="rId2"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56010" y="4457611"/>
            <a:ext cx="6426391" cy="1617924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620E07E-3D6A-C86E-678B-DE98A157F07A}"/>
              </a:ext>
            </a:extLst>
          </p:cNvPr>
          <p:cNvCxnSpPr>
            <a:cxnSpLocks/>
          </p:cNvCxnSpPr>
          <p:nvPr/>
        </p:nvCxnSpPr>
        <p:spPr>
          <a:xfrm>
            <a:off x="0" y="4142231"/>
            <a:ext cx="1219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8AF9810-922B-05C3-1FAC-78185AB607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2647" y="6410960"/>
            <a:ext cx="2805405" cy="298120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3AD7B9-A665-0D5C-1732-A369FD093C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93929" y="6410960"/>
            <a:ext cx="2202644" cy="298120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87B8D0A-511A-808A-9972-2B279CED55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7096" y="6410960"/>
            <a:ext cx="429207" cy="298120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6052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with Pictur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6" y="3880757"/>
            <a:ext cx="3044954" cy="2245126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12192000" cy="3443331"/>
          </a:xfrm>
          <a:blipFill>
            <a:blip r:embed="rId2"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22370" y="3880757"/>
            <a:ext cx="7460029" cy="244384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58B5EBB-F005-1B2B-24BF-B4DBB49FF96A}"/>
              </a:ext>
            </a:extLst>
          </p:cNvPr>
          <p:cNvCxnSpPr>
            <a:cxnSpLocks/>
          </p:cNvCxnSpPr>
          <p:nvPr/>
        </p:nvCxnSpPr>
        <p:spPr>
          <a:xfrm>
            <a:off x="0" y="3453964"/>
            <a:ext cx="1219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EE91E5E-1D54-4277-467D-BF89B7943D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2647" y="6410960"/>
            <a:ext cx="2805405" cy="298120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57E62A-1224-89D2-C4D8-65D8B0271F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93929" y="6410960"/>
            <a:ext cx="2202644" cy="298120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B0821DC-7B6A-0BDA-7ED9-271E04FA2C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7096" y="6410960"/>
            <a:ext cx="429207" cy="298120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4093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with Pictur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07477"/>
            <a:ext cx="3021873" cy="1773540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22370" y="707476"/>
            <a:ext cx="7460029" cy="233045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" y="3135210"/>
            <a:ext cx="279102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5894" y="3135210"/>
            <a:ext cx="155937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5151" y="3135210"/>
            <a:ext cx="429207" cy="365125"/>
          </a:xfrm>
          <a:prstGeom prst="rect">
            <a:avLst/>
          </a:prstGeom>
        </p:spPr>
        <p:txBody>
          <a:bodyPr/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DB92F6E-55FC-C88B-734D-26D3B9923E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3636524"/>
            <a:ext cx="12192000" cy="3221477"/>
          </a:xfrm>
          <a:custGeom>
            <a:avLst/>
            <a:gdLst>
              <a:gd name="connsiteX0" fmla="*/ 0 w 12192000"/>
              <a:gd name="connsiteY0" fmla="*/ 0 h 3221477"/>
              <a:gd name="connsiteX1" fmla="*/ 12192000 w 12192000"/>
              <a:gd name="connsiteY1" fmla="*/ 0 h 3221477"/>
              <a:gd name="connsiteX2" fmla="*/ 12192000 w 12192000"/>
              <a:gd name="connsiteY2" fmla="*/ 3221477 h 3221477"/>
              <a:gd name="connsiteX3" fmla="*/ 0 w 12192000"/>
              <a:gd name="connsiteY3" fmla="*/ 3221477 h 3221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221477">
                <a:moveTo>
                  <a:pt x="0" y="0"/>
                </a:moveTo>
                <a:lnTo>
                  <a:pt x="12192000" y="0"/>
                </a:lnTo>
                <a:lnTo>
                  <a:pt x="12192000" y="3221477"/>
                </a:lnTo>
                <a:lnTo>
                  <a:pt x="0" y="3221477"/>
                </a:lnTo>
                <a:close/>
              </a:path>
            </a:pathLst>
          </a:custGeom>
          <a:blipFill>
            <a:blip r:embed="rId2"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B6FCCB7-3844-DE9F-A18B-F5FFF900264C}"/>
              </a:ext>
            </a:extLst>
          </p:cNvPr>
          <p:cNvCxnSpPr>
            <a:cxnSpLocks/>
          </p:cNvCxnSpPr>
          <p:nvPr/>
        </p:nvCxnSpPr>
        <p:spPr>
          <a:xfrm>
            <a:off x="-1" y="3625891"/>
            <a:ext cx="1219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0976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D7E220B-260A-1899-9D05-BB8723A88261}"/>
              </a:ext>
            </a:extLst>
          </p:cNvPr>
          <p:cNvGrpSpPr/>
          <p:nvPr/>
        </p:nvGrpSpPr>
        <p:grpSpPr>
          <a:xfrm>
            <a:off x="6941116" y="366348"/>
            <a:ext cx="4886768" cy="6125303"/>
            <a:chOff x="521210" y="647905"/>
            <a:chExt cx="11365967" cy="5565740"/>
          </a:xfrm>
        </p:grpSpPr>
        <p:sp>
          <p:nvSpPr>
            <p:cNvPr id="5" name="Shape 2">
              <a:extLst>
                <a:ext uri="{FF2B5EF4-FFF2-40B4-BE49-F238E27FC236}">
                  <a16:creationId xmlns:a16="http://schemas.microsoft.com/office/drawing/2014/main" id="{91ECAE7C-A949-93C0-3EB3-0B16C6DAC3B2}"/>
                </a:ext>
              </a:extLst>
            </p:cNvPr>
            <p:cNvSpPr/>
            <p:nvPr/>
          </p:nvSpPr>
          <p:spPr>
            <a:xfrm>
              <a:off x="725402" y="1009217"/>
              <a:ext cx="11161775" cy="5204428"/>
            </a:xfrm>
            <a:prstGeom prst="rect">
              <a:avLst/>
            </a:prstGeom>
            <a:solidFill>
              <a:schemeClr val="accent4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800" b="0" i="0" u="none" strike="noStrike" cap="none" noProof="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  <p:sp>
          <p:nvSpPr>
            <p:cNvPr id="6" name="Shape 1">
              <a:extLst>
                <a:ext uri="{FF2B5EF4-FFF2-40B4-BE49-F238E27FC236}">
                  <a16:creationId xmlns:a16="http://schemas.microsoft.com/office/drawing/2014/main" id="{C0165170-3C5A-515F-1EA4-AA3CB178D565}"/>
                </a:ext>
              </a:extLst>
            </p:cNvPr>
            <p:cNvSpPr/>
            <p:nvPr/>
          </p:nvSpPr>
          <p:spPr>
            <a:xfrm>
              <a:off x="521210" y="647905"/>
              <a:ext cx="10911523" cy="5370984"/>
            </a:xfrm>
            <a:prstGeom prst="rect">
              <a:avLst/>
            </a:prstGeom>
            <a:solidFill>
              <a:schemeClr val="bg1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800" b="0" i="0" u="none" strike="noStrike" cap="none" noProof="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77F9E3EB-FD43-A59C-A54A-F11FA9251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8896" y="1129554"/>
            <a:ext cx="4219626" cy="3475236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56AC0B9A-E217-462C-714E-6E5BE57990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68895" y="4731335"/>
            <a:ext cx="4219626" cy="1184585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600" cap="all" baseline="0" dirty="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584950" cy="6858000"/>
          </a:xfrm>
          <a:blipFill>
            <a:blip r:embed="rId2"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2400" b="0" i="0"/>
            </a:lvl1pPr>
          </a:lstStyle>
          <a:p>
            <a:pPr marL="228600" lvl="0" indent="-228600">
              <a:lnSpc>
                <a:spcPct val="150000"/>
              </a:lnSpc>
            </a:pPr>
            <a:r>
              <a:rPr lang="en-US"/>
              <a:t> 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F16905E-92F3-BA17-041B-A2D4BCBF5BB2}"/>
              </a:ext>
            </a:extLst>
          </p:cNvPr>
          <p:cNvCxnSpPr>
            <a:cxnSpLocks/>
          </p:cNvCxnSpPr>
          <p:nvPr userDrawn="1"/>
        </p:nvCxnSpPr>
        <p:spPr>
          <a:xfrm>
            <a:off x="6592577" y="0"/>
            <a:ext cx="0" cy="6858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60951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with Pictur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559341"/>
            <a:ext cx="10969753" cy="932688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648" y="1838424"/>
            <a:ext cx="4485564" cy="44881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20916D3-99FA-E971-607F-14E290E5885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12647" y="6343955"/>
            <a:ext cx="20555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CAD5B-18BB-E21E-3A4C-7BAACB8519A4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3232969" y="6343955"/>
            <a:ext cx="144969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BDEAB8E-8806-A459-E320-4CA2B455BF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4682667" y="6343955"/>
            <a:ext cx="443060" cy="365125"/>
          </a:xfrm>
          <a:prstGeom prst="rect">
            <a:avLst/>
          </a:prstGeom>
        </p:spPr>
        <p:txBody>
          <a:bodyPr/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hape">
            <a:extLst>
              <a:ext uri="{FF2B5EF4-FFF2-40B4-BE49-F238E27FC236}">
                <a16:creationId xmlns:a16="http://schemas.microsoft.com/office/drawing/2014/main" id="{7D2E59BA-BC78-5994-0E85-6CEE8FE1A2C7}"/>
              </a:ext>
            </a:extLst>
          </p:cNvPr>
          <p:cNvSpPr/>
          <p:nvPr/>
        </p:nvSpPr>
        <p:spPr>
          <a:xfrm>
            <a:off x="5774454" y="2174531"/>
            <a:ext cx="5804899" cy="4152068"/>
          </a:xfrm>
          <a:prstGeom prst="rect">
            <a:avLst/>
          </a:prstGeom>
          <a:solidFill>
            <a:schemeClr val="tx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7C8527F9-0AAC-2962-54C9-733B06E8643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644314" y="1838424"/>
            <a:ext cx="5715205" cy="4292324"/>
          </a:xfrm>
          <a:blipFill>
            <a:blip r:embed="rId2"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2540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866167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with Pictur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">
            <a:extLst>
              <a:ext uri="{FF2B5EF4-FFF2-40B4-BE49-F238E27FC236}">
                <a16:creationId xmlns:a16="http://schemas.microsoft.com/office/drawing/2014/main" id="{50FC415C-6548-7A71-9590-9F59EEF87C10}"/>
              </a:ext>
            </a:extLst>
          </p:cNvPr>
          <p:cNvSpPr/>
          <p:nvPr/>
        </p:nvSpPr>
        <p:spPr>
          <a:xfrm>
            <a:off x="5440228" y="2239339"/>
            <a:ext cx="6139125" cy="3880753"/>
          </a:xfrm>
          <a:prstGeom prst="rect">
            <a:avLst/>
          </a:prstGeom>
          <a:solidFill>
            <a:schemeClr val="tx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559341"/>
            <a:ext cx="10969753" cy="932688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647" y="1912398"/>
            <a:ext cx="4113357" cy="42076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5013ECA8-A109-DA0B-779F-91413FC0192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315252" y="1912398"/>
            <a:ext cx="6044267" cy="4011844"/>
          </a:xfrm>
          <a:blipFill>
            <a:blip r:embed="rId2"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2540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lang="en-US" dirty="0"/>
            </a:lvl1pPr>
          </a:lstStyle>
          <a:p>
            <a:r>
              <a:rPr lang="en-US"/>
              <a:t> 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87E7E84-44E5-0E60-3EE3-8737B2A18F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2647" y="6410960"/>
            <a:ext cx="2805405" cy="298120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38E621FE-7CC2-0C35-A07D-B3FC44FD4C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93929" y="6410960"/>
            <a:ext cx="2202644" cy="298120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00CB403-B088-E56C-7827-A20ABF5769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7096" y="6410960"/>
            <a:ext cx="429207" cy="298120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59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with Pictur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">
            <a:extLst>
              <a:ext uri="{FF2B5EF4-FFF2-40B4-BE49-F238E27FC236}">
                <a16:creationId xmlns:a16="http://schemas.microsoft.com/office/drawing/2014/main" id="{2677956A-C88F-78CB-7428-13BB3FEF3483}"/>
              </a:ext>
            </a:extLst>
          </p:cNvPr>
          <p:cNvSpPr/>
          <p:nvPr/>
        </p:nvSpPr>
        <p:spPr>
          <a:xfrm>
            <a:off x="739739" y="1970410"/>
            <a:ext cx="5804899" cy="4349562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557784"/>
            <a:ext cx="10969753" cy="932688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186B2304-4EA6-E2B5-F4F8-D1686841F0A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09599" y="1627632"/>
            <a:ext cx="5715205" cy="4496489"/>
          </a:xfrm>
          <a:blipFill>
            <a:blip r:embed="rId2"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2540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03255" y="1627632"/>
            <a:ext cx="4479145" cy="46923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20916D3-99FA-E971-607F-14E290E5885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7103254" y="6343955"/>
            <a:ext cx="214411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CAD5B-18BB-E21E-3A4C-7BAACB8519A4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9698655" y="6343955"/>
            <a:ext cx="144969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BDEAB8E-8806-A459-E320-4CA2B455BF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125200" y="6343955"/>
            <a:ext cx="443060" cy="365125"/>
          </a:xfrm>
          <a:prstGeom prst="rect">
            <a:avLst/>
          </a:prstGeom>
        </p:spPr>
        <p:txBody>
          <a:bodyPr/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202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with Pictur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">
            <a:extLst>
              <a:ext uri="{FF2B5EF4-FFF2-40B4-BE49-F238E27FC236}">
                <a16:creationId xmlns:a16="http://schemas.microsoft.com/office/drawing/2014/main" id="{D5D7C530-B577-9E02-8A60-5EDBB72006B5}"/>
              </a:ext>
            </a:extLst>
          </p:cNvPr>
          <p:cNvSpPr/>
          <p:nvPr/>
        </p:nvSpPr>
        <p:spPr>
          <a:xfrm>
            <a:off x="675680" y="2516628"/>
            <a:ext cx="4609551" cy="3620904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706802"/>
            <a:ext cx="4672584" cy="1269482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4F75EDFE-D268-4D74-752B-6DB079CF1C9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599" y="2173850"/>
            <a:ext cx="4488792" cy="3793671"/>
          </a:xfrm>
          <a:blipFill>
            <a:blip r:embed="rId2"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2540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905563" y="732155"/>
            <a:ext cx="5676838" cy="54053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B72A591-427A-90CA-36AE-C150001B38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2647" y="6410960"/>
            <a:ext cx="2805405" cy="298120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9FBD4796-905C-132A-092E-22E9AF1B01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93929" y="6410960"/>
            <a:ext cx="2202644" cy="298120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FED0402-467D-E037-9829-BCC7DE3B88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7096" y="6410960"/>
            <a:ext cx="429207" cy="298120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1429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with Pictur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">
            <a:extLst>
              <a:ext uri="{FF2B5EF4-FFF2-40B4-BE49-F238E27FC236}">
                <a16:creationId xmlns:a16="http://schemas.microsoft.com/office/drawing/2014/main" id="{6E70FB67-0F80-BE17-D86B-F8A00D36D16F}"/>
              </a:ext>
            </a:extLst>
          </p:cNvPr>
          <p:cNvSpPr/>
          <p:nvPr/>
        </p:nvSpPr>
        <p:spPr>
          <a:xfrm>
            <a:off x="792041" y="2637923"/>
            <a:ext cx="3529341" cy="3508440"/>
          </a:xfrm>
          <a:prstGeom prst="rect">
            <a:avLst/>
          </a:prstGeom>
          <a:solidFill>
            <a:schemeClr val="tx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709098"/>
            <a:ext cx="3696859" cy="1316347"/>
          </a:xfrm>
        </p:spPr>
        <p:txBody>
          <a:bodyPr anchor="t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25960" y="2295145"/>
            <a:ext cx="3436881" cy="3675841"/>
          </a:xfrm>
          <a:blipFill>
            <a:blip r:embed="rId2"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2540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F7B03F-5EDA-605B-1A2E-F48896E489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933150" y="709098"/>
            <a:ext cx="6644488" cy="54398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2135E48-6254-45C6-7DDB-66AFB41506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2647" y="6410960"/>
            <a:ext cx="2805405" cy="298120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660DF9-E1C4-5761-5FC3-5D2AEF1537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93929" y="6410960"/>
            <a:ext cx="2202644" cy="298120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BEF33CE-9AB9-2977-453D-017FBD4238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7096" y="6410960"/>
            <a:ext cx="429207" cy="298120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1666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A180E54B-9B48-0C0F-0610-C04073FB653D}"/>
              </a:ext>
            </a:extLst>
          </p:cNvPr>
          <p:cNvGrpSpPr/>
          <p:nvPr/>
        </p:nvGrpSpPr>
        <p:grpSpPr>
          <a:xfrm>
            <a:off x="452064" y="492893"/>
            <a:ext cx="11287872" cy="5876422"/>
            <a:chOff x="521208" y="647905"/>
            <a:chExt cx="11365969" cy="5565740"/>
          </a:xfrm>
        </p:grpSpPr>
        <p:sp>
          <p:nvSpPr>
            <p:cNvPr id="13" name="Shape">
              <a:extLst>
                <a:ext uri="{FF2B5EF4-FFF2-40B4-BE49-F238E27FC236}">
                  <a16:creationId xmlns:a16="http://schemas.microsoft.com/office/drawing/2014/main" id="{6C86CAED-F5F2-5E4A-1988-46AA4868C1FA}"/>
                </a:ext>
              </a:extLst>
            </p:cNvPr>
            <p:cNvSpPr/>
            <p:nvPr/>
          </p:nvSpPr>
          <p:spPr>
            <a:xfrm>
              <a:off x="725402" y="1009217"/>
              <a:ext cx="11161775" cy="5204428"/>
            </a:xfrm>
            <a:prstGeom prst="rect">
              <a:avLst/>
            </a:prstGeom>
            <a:solidFill>
              <a:schemeClr val="accent3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800" b="0" i="0" u="none" strike="noStrike" cap="none" noProof="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  <p:sp>
          <p:nvSpPr>
            <p:cNvPr id="14" name="Shape">
              <a:extLst>
                <a:ext uri="{FF2B5EF4-FFF2-40B4-BE49-F238E27FC236}">
                  <a16:creationId xmlns:a16="http://schemas.microsoft.com/office/drawing/2014/main" id="{62AE8BDC-EA76-AF91-E344-4442668F1ED3}"/>
                </a:ext>
              </a:extLst>
            </p:cNvPr>
            <p:cNvSpPr/>
            <p:nvPr/>
          </p:nvSpPr>
          <p:spPr>
            <a:xfrm>
              <a:off x="521208" y="647905"/>
              <a:ext cx="11158238" cy="5370984"/>
            </a:xfrm>
            <a:prstGeom prst="rect">
              <a:avLst/>
            </a:prstGeom>
            <a:solidFill>
              <a:schemeClr val="bg1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800" b="0" i="0" u="none" strike="noStrike" cap="none" noProof="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</p:grpSp>
      <p:sp>
        <p:nvSpPr>
          <p:cNvPr id="5" name="Title 9">
            <a:extLst>
              <a:ext uri="{FF2B5EF4-FFF2-40B4-BE49-F238E27FC236}">
                <a16:creationId xmlns:a16="http://schemas.microsoft.com/office/drawing/2014/main" id="{213AB558-35C1-4A44-D31A-525DE98EC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6646" y="4411825"/>
            <a:ext cx="8385556" cy="1500447"/>
          </a:xfrm>
        </p:spPr>
        <p:txBody>
          <a:bodyPr>
            <a:normAutofit/>
          </a:bodyPr>
          <a:lstStyle>
            <a:lvl1pPr algn="ctr">
              <a:lnSpc>
                <a:spcPct val="120000"/>
              </a:lnSpc>
              <a:spcBef>
                <a:spcPts val="1000"/>
              </a:spcBef>
              <a:defRPr sz="2400" cap="all" baseline="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0A5A92EC-E3FB-31E9-61F0-EE7ECD707D3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08096" y="731564"/>
            <a:ext cx="10582656" cy="3680261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3200">
                <a:latin typeface="+mj-lt"/>
              </a:defRPr>
            </a:lvl1pPr>
          </a:lstStyle>
          <a:p>
            <a:pPr lvl="0"/>
            <a:r>
              <a:rPr lang="en-US"/>
              <a:t>##%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772E3F0-624C-9464-9338-4D71D7C124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2647" y="6410960"/>
            <a:ext cx="2805405" cy="298120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DC64F13-B276-91F5-3FAF-69DAEAF48A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93929" y="6410960"/>
            <a:ext cx="2202644" cy="298120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A266EE2-59A7-B270-100C-C647392CA5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7096" y="6410960"/>
            <a:ext cx="429207" cy="298120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0764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Lar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A180E54B-9B48-0C0F-0610-C04073FB653D}"/>
              </a:ext>
            </a:extLst>
          </p:cNvPr>
          <p:cNvGrpSpPr/>
          <p:nvPr/>
        </p:nvGrpSpPr>
        <p:grpSpPr>
          <a:xfrm>
            <a:off x="452064" y="492893"/>
            <a:ext cx="11287872" cy="5876422"/>
            <a:chOff x="521208" y="647905"/>
            <a:chExt cx="11365969" cy="5565740"/>
          </a:xfrm>
        </p:grpSpPr>
        <p:sp>
          <p:nvSpPr>
            <p:cNvPr id="13" name="Shape">
              <a:extLst>
                <a:ext uri="{FF2B5EF4-FFF2-40B4-BE49-F238E27FC236}">
                  <a16:creationId xmlns:a16="http://schemas.microsoft.com/office/drawing/2014/main" id="{6C86CAED-F5F2-5E4A-1988-46AA4868C1FA}"/>
                </a:ext>
              </a:extLst>
            </p:cNvPr>
            <p:cNvSpPr/>
            <p:nvPr/>
          </p:nvSpPr>
          <p:spPr>
            <a:xfrm>
              <a:off x="725402" y="1009217"/>
              <a:ext cx="11161775" cy="5204428"/>
            </a:xfrm>
            <a:prstGeom prst="rect">
              <a:avLst/>
            </a:prstGeom>
            <a:solidFill>
              <a:schemeClr val="tx2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800" b="0" i="0" u="none" strike="noStrike" cap="none" noProof="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  <p:sp>
          <p:nvSpPr>
            <p:cNvPr id="14" name="Shape">
              <a:extLst>
                <a:ext uri="{FF2B5EF4-FFF2-40B4-BE49-F238E27FC236}">
                  <a16:creationId xmlns:a16="http://schemas.microsoft.com/office/drawing/2014/main" id="{62AE8BDC-EA76-AF91-E344-4442668F1ED3}"/>
                </a:ext>
              </a:extLst>
            </p:cNvPr>
            <p:cNvSpPr/>
            <p:nvPr/>
          </p:nvSpPr>
          <p:spPr>
            <a:xfrm>
              <a:off x="521208" y="647905"/>
              <a:ext cx="11158238" cy="5370984"/>
            </a:xfrm>
            <a:prstGeom prst="rect">
              <a:avLst/>
            </a:prstGeom>
            <a:solidFill>
              <a:schemeClr val="bg1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800" b="0" i="0" u="none" strike="noStrike" cap="none" noProof="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</p:grpSp>
      <p:sp>
        <p:nvSpPr>
          <p:cNvPr id="10" name="Title 9">
            <a:extLst>
              <a:ext uri="{FF2B5EF4-FFF2-40B4-BE49-F238E27FC236}">
                <a16:creationId xmlns:a16="http://schemas.microsoft.com/office/drawing/2014/main" id="{CFF24796-27C6-1A14-59BA-1D20CAD01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666" y="4411825"/>
            <a:ext cx="8385556" cy="1500447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2400" cap="all" baseline="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9E7A66-804B-6952-8FF1-16C74E3D536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042666" y="731564"/>
            <a:ext cx="9918700" cy="3680261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3200">
                <a:latin typeface="+mj-lt"/>
              </a:defRPr>
            </a:lvl1pPr>
          </a:lstStyle>
          <a:p>
            <a:pPr lvl="0"/>
            <a:r>
              <a:rPr lang="en-US"/>
              <a:t>##%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8B0C2F5-833E-589B-382A-13B46D9A4B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2647" y="6410960"/>
            <a:ext cx="2805405" cy="298120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B498214-05A5-D7BC-183C-F46B380337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93929" y="6410960"/>
            <a:ext cx="2202644" cy="298120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1D5C440-7C25-FCBF-0AFD-9A43D18655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7096" y="6410960"/>
            <a:ext cx="429207" cy="298120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0847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Lar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A180E54B-9B48-0C0F-0610-C04073FB653D}"/>
              </a:ext>
            </a:extLst>
          </p:cNvPr>
          <p:cNvGrpSpPr/>
          <p:nvPr/>
        </p:nvGrpSpPr>
        <p:grpSpPr>
          <a:xfrm>
            <a:off x="452064" y="492893"/>
            <a:ext cx="11287872" cy="5876422"/>
            <a:chOff x="521208" y="647905"/>
            <a:chExt cx="11365969" cy="5565740"/>
          </a:xfrm>
        </p:grpSpPr>
        <p:sp>
          <p:nvSpPr>
            <p:cNvPr id="13" name="Shape">
              <a:extLst>
                <a:ext uri="{FF2B5EF4-FFF2-40B4-BE49-F238E27FC236}">
                  <a16:creationId xmlns:a16="http://schemas.microsoft.com/office/drawing/2014/main" id="{6C86CAED-F5F2-5E4A-1988-46AA4868C1FA}"/>
                </a:ext>
              </a:extLst>
            </p:cNvPr>
            <p:cNvSpPr/>
            <p:nvPr/>
          </p:nvSpPr>
          <p:spPr>
            <a:xfrm>
              <a:off x="725402" y="1009217"/>
              <a:ext cx="11161775" cy="5204428"/>
            </a:xfrm>
            <a:prstGeom prst="rect">
              <a:avLst/>
            </a:prstGeom>
            <a:solidFill>
              <a:schemeClr val="accent2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800" b="0" i="0" u="none" strike="noStrike" cap="none" noProof="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  <p:sp>
          <p:nvSpPr>
            <p:cNvPr id="14" name="Shape">
              <a:extLst>
                <a:ext uri="{FF2B5EF4-FFF2-40B4-BE49-F238E27FC236}">
                  <a16:creationId xmlns:a16="http://schemas.microsoft.com/office/drawing/2014/main" id="{62AE8BDC-EA76-AF91-E344-4442668F1ED3}"/>
                </a:ext>
              </a:extLst>
            </p:cNvPr>
            <p:cNvSpPr/>
            <p:nvPr/>
          </p:nvSpPr>
          <p:spPr>
            <a:xfrm>
              <a:off x="521208" y="647905"/>
              <a:ext cx="11158238" cy="5370984"/>
            </a:xfrm>
            <a:prstGeom prst="rect">
              <a:avLst/>
            </a:prstGeom>
            <a:solidFill>
              <a:schemeClr val="bg1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800" b="0" i="0" u="none" strike="noStrike" cap="none" noProof="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</p:grpSp>
      <p:sp>
        <p:nvSpPr>
          <p:cNvPr id="6" name="Title 9">
            <a:extLst>
              <a:ext uri="{FF2B5EF4-FFF2-40B4-BE49-F238E27FC236}">
                <a16:creationId xmlns:a16="http://schemas.microsoft.com/office/drawing/2014/main" id="{966F0FDE-BE83-A597-B207-9E1836880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6646" y="4411825"/>
            <a:ext cx="8385556" cy="1500447"/>
          </a:xfrm>
        </p:spPr>
        <p:txBody>
          <a:bodyPr>
            <a:normAutofit/>
          </a:bodyPr>
          <a:lstStyle>
            <a:lvl1pPr algn="ctr">
              <a:lnSpc>
                <a:spcPct val="120000"/>
              </a:lnSpc>
              <a:spcBef>
                <a:spcPts val="1000"/>
              </a:spcBef>
              <a:defRPr sz="2400" cap="all" baseline="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AECA9D19-419F-EF79-9149-F59A94F89DF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08096" y="731564"/>
            <a:ext cx="10582656" cy="3680261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3200">
                <a:latin typeface="+mj-lt"/>
              </a:defRPr>
            </a:lvl1pPr>
          </a:lstStyle>
          <a:p>
            <a:pPr lvl="0"/>
            <a:r>
              <a:rPr lang="en-US"/>
              <a:t>##%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573A4C0-0776-77C6-66AA-8AB5D53B5E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2647" y="6410960"/>
            <a:ext cx="2805405" cy="298120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2B00FB5-92F5-2777-E446-7B3B689332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93929" y="6410960"/>
            <a:ext cx="2202644" cy="298120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F52380C-3432-CA29-4761-532477B722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7096" y="6410960"/>
            <a:ext cx="429207" cy="298120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4810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2">
            <a:extLst>
              <a:ext uri="{FF2B5EF4-FFF2-40B4-BE49-F238E27FC236}">
                <a16:creationId xmlns:a16="http://schemas.microsoft.com/office/drawing/2014/main" id="{A53F8570-6B05-5072-2FE4-39B21A8F9EA3}"/>
              </a:ext>
            </a:extLst>
          </p:cNvPr>
          <p:cNvSpPr/>
          <p:nvPr/>
        </p:nvSpPr>
        <p:spPr>
          <a:xfrm>
            <a:off x="1062566" y="1161412"/>
            <a:ext cx="10221119" cy="4831742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8" name="Shape 1">
            <a:extLst>
              <a:ext uri="{FF2B5EF4-FFF2-40B4-BE49-F238E27FC236}">
                <a16:creationId xmlns:a16="http://schemas.microsoft.com/office/drawing/2014/main" id="{08F171EE-5BF3-25A4-19B0-5E5E7959125A}"/>
              </a:ext>
            </a:extLst>
          </p:cNvPr>
          <p:cNvSpPr/>
          <p:nvPr/>
        </p:nvSpPr>
        <p:spPr>
          <a:xfrm>
            <a:off x="858371" y="800100"/>
            <a:ext cx="10221119" cy="4953001"/>
          </a:xfrm>
          <a:prstGeom prst="rect">
            <a:avLst/>
          </a:prstGeom>
          <a:solidFill>
            <a:schemeClr val="bg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19927" y="1322671"/>
            <a:ext cx="9298005" cy="3907858"/>
          </a:xfrm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buNone/>
              <a:defRPr sz="6000" b="1" cap="all" baseline="0"/>
            </a:lvl1pPr>
            <a:lvl2pPr marL="228600" indent="0" algn="ctr">
              <a:lnSpc>
                <a:spcPct val="90000"/>
              </a:lnSpc>
              <a:buNone/>
              <a:defRPr sz="5400" b="1"/>
            </a:lvl2pPr>
            <a:lvl3pPr marL="457200" indent="0" algn="ctr">
              <a:lnSpc>
                <a:spcPct val="90000"/>
              </a:lnSpc>
              <a:buNone/>
              <a:defRPr sz="4800" b="1"/>
            </a:lvl3pPr>
            <a:lvl4pPr marL="685800" indent="0" algn="ctr">
              <a:lnSpc>
                <a:spcPct val="90000"/>
              </a:lnSpc>
              <a:buNone/>
              <a:defRPr sz="4400" b="1"/>
            </a:lvl4pPr>
            <a:lvl5pPr marL="914400" indent="0" algn="ctr">
              <a:lnSpc>
                <a:spcPct val="90000"/>
              </a:lnSpc>
              <a:buNone/>
              <a:defRPr sz="4000" b="1"/>
            </a:lvl5pPr>
          </a:lstStyle>
          <a:p>
            <a:pPr lvl="0"/>
            <a:r>
              <a:rPr lang="en-US"/>
              <a:t>Click to add Statement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CE3EBB0-2A3C-612E-DC6C-0AE876654F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2647" y="6410960"/>
            <a:ext cx="2805405" cy="298120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075E6F7F-E895-1277-02D6-F925FA6D27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93929" y="6410960"/>
            <a:ext cx="2202644" cy="298120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9676103-43BF-3489-0BCB-B1D89DE77C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7096" y="6410960"/>
            <a:ext cx="429207" cy="298120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7263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2">
            <a:extLst>
              <a:ext uri="{FF2B5EF4-FFF2-40B4-BE49-F238E27FC236}">
                <a16:creationId xmlns:a16="http://schemas.microsoft.com/office/drawing/2014/main" id="{67509756-1709-4FB3-87C9-65E52F8A642D}"/>
              </a:ext>
            </a:extLst>
          </p:cNvPr>
          <p:cNvSpPr/>
          <p:nvPr/>
        </p:nvSpPr>
        <p:spPr>
          <a:xfrm>
            <a:off x="1062566" y="1161412"/>
            <a:ext cx="10221119" cy="4831742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8" name="Shape 1">
            <a:extLst>
              <a:ext uri="{FF2B5EF4-FFF2-40B4-BE49-F238E27FC236}">
                <a16:creationId xmlns:a16="http://schemas.microsoft.com/office/drawing/2014/main" id="{CF72170A-AA7E-9DE2-6ECB-19945A37EAD7}"/>
              </a:ext>
            </a:extLst>
          </p:cNvPr>
          <p:cNvSpPr/>
          <p:nvPr/>
        </p:nvSpPr>
        <p:spPr>
          <a:xfrm>
            <a:off x="858371" y="800100"/>
            <a:ext cx="10221119" cy="4953001"/>
          </a:xfrm>
          <a:prstGeom prst="rect">
            <a:avLst/>
          </a:prstGeom>
          <a:solidFill>
            <a:schemeClr val="bg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3C9F461-9F58-7EDE-FFF1-E8FCAD2E23A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319927" y="1322104"/>
            <a:ext cx="9297987" cy="3908425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buNone/>
              <a:defRPr sz="6000" b="1" cap="all" baseline="0"/>
            </a:lvl1pPr>
            <a:lvl2pPr marL="228600" indent="0">
              <a:lnSpc>
                <a:spcPct val="90000"/>
              </a:lnSpc>
              <a:buNone/>
              <a:defRPr sz="5400"/>
            </a:lvl2pPr>
            <a:lvl3pPr marL="457200" indent="0">
              <a:lnSpc>
                <a:spcPct val="90000"/>
              </a:lnSpc>
              <a:buNone/>
              <a:defRPr sz="4800"/>
            </a:lvl3pPr>
            <a:lvl4pPr marL="685800" indent="0">
              <a:lnSpc>
                <a:spcPct val="90000"/>
              </a:lnSpc>
              <a:buNone/>
              <a:defRPr sz="4400"/>
            </a:lvl4pPr>
            <a:lvl5pPr marL="914400" indent="0">
              <a:lnSpc>
                <a:spcPct val="90000"/>
              </a:lnSpc>
              <a:buNone/>
              <a:defRPr sz="4000"/>
            </a:lvl5pPr>
          </a:lstStyle>
          <a:p>
            <a:pPr lvl="0"/>
            <a:r>
              <a:rPr lang="en-US"/>
              <a:t>Click to add statement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B368E2D6-4C18-38E3-8152-9953114729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2647" y="6410960"/>
            <a:ext cx="2805405" cy="298120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9CB827A9-A5DE-C188-2939-D60BED1843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93929" y="6410960"/>
            <a:ext cx="2202644" cy="298120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FEBF00D-1E46-AF2D-0D8E-2F38D533C1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7096" y="6410960"/>
            <a:ext cx="429207" cy="298120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6774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7F24906-AE7E-6354-BEF6-653E4278B8E2}"/>
              </a:ext>
            </a:extLst>
          </p:cNvPr>
          <p:cNvGrpSpPr/>
          <p:nvPr/>
        </p:nvGrpSpPr>
        <p:grpSpPr>
          <a:xfrm>
            <a:off x="365760" y="366348"/>
            <a:ext cx="4886768" cy="6125303"/>
            <a:chOff x="521210" y="647905"/>
            <a:chExt cx="11365967" cy="5565740"/>
          </a:xfrm>
        </p:grpSpPr>
        <p:sp>
          <p:nvSpPr>
            <p:cNvPr id="8" name="Shape 2">
              <a:extLst>
                <a:ext uri="{FF2B5EF4-FFF2-40B4-BE49-F238E27FC236}">
                  <a16:creationId xmlns:a16="http://schemas.microsoft.com/office/drawing/2014/main" id="{97863BD0-3668-62B2-C6F4-BD77D371C352}"/>
                </a:ext>
              </a:extLst>
            </p:cNvPr>
            <p:cNvSpPr/>
            <p:nvPr/>
          </p:nvSpPr>
          <p:spPr>
            <a:xfrm>
              <a:off x="725402" y="1009217"/>
              <a:ext cx="11161775" cy="5204428"/>
            </a:xfrm>
            <a:prstGeom prst="rect">
              <a:avLst/>
            </a:prstGeom>
            <a:solidFill>
              <a:schemeClr val="accent4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800" b="0" i="0" u="none" strike="noStrike" cap="none" noProof="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  <p:sp>
          <p:nvSpPr>
            <p:cNvPr id="9" name="Shape 1">
              <a:extLst>
                <a:ext uri="{FF2B5EF4-FFF2-40B4-BE49-F238E27FC236}">
                  <a16:creationId xmlns:a16="http://schemas.microsoft.com/office/drawing/2014/main" id="{A731F6E5-8C9E-C424-E6F3-6E6FC4DD5464}"/>
                </a:ext>
              </a:extLst>
            </p:cNvPr>
            <p:cNvSpPr/>
            <p:nvPr/>
          </p:nvSpPr>
          <p:spPr>
            <a:xfrm>
              <a:off x="521210" y="647905"/>
              <a:ext cx="10911523" cy="5370984"/>
            </a:xfrm>
            <a:prstGeom prst="rect">
              <a:avLst/>
            </a:prstGeom>
            <a:solidFill>
              <a:schemeClr val="bg1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800" b="0" i="0" u="none" strike="noStrike" cap="none" noProof="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1FE1C070-AE3A-DBC9-E7FC-B233E403A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541" y="603503"/>
            <a:ext cx="4235820" cy="3739895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2F9F140D-1A01-09CE-B008-51350362BB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3541" y="4661255"/>
            <a:ext cx="4235820" cy="1380744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1800" cap="all" baseline="0" dirty="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613962" y="0"/>
            <a:ext cx="6578038" cy="6858000"/>
          </a:xfrm>
          <a:blipFill>
            <a:blip r:embed="rId2"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2400" b="0" i="0"/>
            </a:lvl1pPr>
          </a:lstStyle>
          <a:p>
            <a:pPr marL="228600" lvl="0" indent="-228600">
              <a:lnSpc>
                <a:spcPct val="150000"/>
              </a:lnSpc>
            </a:pPr>
            <a:r>
              <a:rPr lang="en-US"/>
              <a:t> 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33280CB-6F3A-4AAC-F373-F6910037E871}"/>
              </a:ext>
            </a:extLst>
          </p:cNvPr>
          <p:cNvCxnSpPr>
            <a:cxnSpLocks/>
          </p:cNvCxnSpPr>
          <p:nvPr/>
        </p:nvCxnSpPr>
        <p:spPr>
          <a:xfrm>
            <a:off x="5594712" y="0"/>
            <a:ext cx="0" cy="6858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79254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tem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C9F509C9-EBD3-FFB9-4531-BBE9EE870C9B}"/>
              </a:ext>
            </a:extLst>
          </p:cNvPr>
          <p:cNvGrpSpPr/>
          <p:nvPr/>
        </p:nvGrpSpPr>
        <p:grpSpPr>
          <a:xfrm>
            <a:off x="452064" y="492893"/>
            <a:ext cx="11287872" cy="5876422"/>
            <a:chOff x="521208" y="647905"/>
            <a:chExt cx="11365969" cy="5565740"/>
          </a:xfrm>
        </p:grpSpPr>
        <p:sp>
          <p:nvSpPr>
            <p:cNvPr id="11" name="Shape">
              <a:extLst>
                <a:ext uri="{FF2B5EF4-FFF2-40B4-BE49-F238E27FC236}">
                  <a16:creationId xmlns:a16="http://schemas.microsoft.com/office/drawing/2014/main" id="{F77DADAD-5C68-8B22-D7D6-9EFA4FCE9FBF}"/>
                </a:ext>
              </a:extLst>
            </p:cNvPr>
            <p:cNvSpPr/>
            <p:nvPr/>
          </p:nvSpPr>
          <p:spPr>
            <a:xfrm>
              <a:off x="725402" y="1009217"/>
              <a:ext cx="11161775" cy="5204428"/>
            </a:xfrm>
            <a:prstGeom prst="rect">
              <a:avLst/>
            </a:prstGeom>
            <a:solidFill>
              <a:schemeClr val="tx2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800" b="0" i="0" u="none" strike="noStrike" cap="none" noProof="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  <p:sp>
          <p:nvSpPr>
            <p:cNvPr id="12" name="Shape">
              <a:extLst>
                <a:ext uri="{FF2B5EF4-FFF2-40B4-BE49-F238E27FC236}">
                  <a16:creationId xmlns:a16="http://schemas.microsoft.com/office/drawing/2014/main" id="{C84AEDAF-DA87-0FC6-A421-8548D43C9150}"/>
                </a:ext>
              </a:extLst>
            </p:cNvPr>
            <p:cNvSpPr/>
            <p:nvPr/>
          </p:nvSpPr>
          <p:spPr>
            <a:xfrm>
              <a:off x="521208" y="647905"/>
              <a:ext cx="11158238" cy="5370984"/>
            </a:xfrm>
            <a:prstGeom prst="rect">
              <a:avLst/>
            </a:prstGeom>
            <a:solidFill>
              <a:schemeClr val="bg1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800" b="0" i="0" u="none" strike="noStrike" cap="none" noProof="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3F4551C1-F77D-5DEA-D4A6-E296C313BDB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11593" y="844209"/>
            <a:ext cx="10362510" cy="4968161"/>
          </a:xfrm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buNone/>
              <a:defRPr sz="6000" b="1" cap="all" baseline="0"/>
            </a:lvl1pPr>
            <a:lvl2pPr marL="228600" indent="0" algn="ctr">
              <a:lnSpc>
                <a:spcPct val="90000"/>
              </a:lnSpc>
              <a:buNone/>
              <a:defRPr sz="5400" b="1"/>
            </a:lvl2pPr>
            <a:lvl3pPr marL="457200" indent="0" algn="ctr">
              <a:lnSpc>
                <a:spcPct val="90000"/>
              </a:lnSpc>
              <a:buNone/>
              <a:defRPr sz="4800" b="1"/>
            </a:lvl3pPr>
            <a:lvl4pPr marL="685800" indent="0" algn="ctr">
              <a:lnSpc>
                <a:spcPct val="90000"/>
              </a:lnSpc>
              <a:buNone/>
              <a:defRPr sz="4400" b="1"/>
            </a:lvl4pPr>
            <a:lvl5pPr marL="914400" indent="0" algn="ctr">
              <a:lnSpc>
                <a:spcPct val="90000"/>
              </a:lnSpc>
              <a:buNone/>
              <a:defRPr sz="4000" b="1"/>
            </a:lvl5pPr>
          </a:lstStyle>
          <a:p>
            <a:pPr lvl="0"/>
            <a:r>
              <a:rPr lang="en-US"/>
              <a:t>Click to add Statement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C2AFDFC-279D-866C-97E4-0413DAD375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2647" y="6410960"/>
            <a:ext cx="2805405" cy="298120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329DF21-7E57-6F8D-84A6-32DD2CDC66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93929" y="6410960"/>
            <a:ext cx="2202644" cy="298120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F0DFF13-FAC1-37BC-2037-41048E6962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7096" y="6410960"/>
            <a:ext cx="429207" cy="298120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4328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">
            <a:extLst>
              <a:ext uri="{FF2B5EF4-FFF2-40B4-BE49-F238E27FC236}">
                <a16:creationId xmlns:a16="http://schemas.microsoft.com/office/drawing/2014/main" id="{2DE75237-C959-D427-59CB-754609076995}"/>
              </a:ext>
            </a:extLst>
          </p:cNvPr>
          <p:cNvSpPr/>
          <p:nvPr/>
        </p:nvSpPr>
        <p:spPr>
          <a:xfrm>
            <a:off x="680973" y="1199512"/>
            <a:ext cx="11058961" cy="4831742"/>
          </a:xfrm>
          <a:prstGeom prst="rect">
            <a:avLst/>
          </a:prstGeom>
          <a:solidFill>
            <a:schemeClr val="tx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accent2">
                  <a:lumMod val="20000"/>
                  <a:lumOff val="80000"/>
                </a:schemeClr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3" name="Shape">
            <a:extLst>
              <a:ext uri="{FF2B5EF4-FFF2-40B4-BE49-F238E27FC236}">
                <a16:creationId xmlns:a16="http://schemas.microsoft.com/office/drawing/2014/main" id="{2E7456C8-E832-7DE1-2809-F37CD2039059}"/>
              </a:ext>
            </a:extLst>
          </p:cNvPr>
          <p:cNvSpPr/>
          <p:nvPr/>
        </p:nvSpPr>
        <p:spPr>
          <a:xfrm>
            <a:off x="452064" y="838200"/>
            <a:ext cx="11058961" cy="4953001"/>
          </a:xfrm>
          <a:prstGeom prst="rect">
            <a:avLst/>
          </a:prstGeom>
          <a:solidFill>
            <a:schemeClr val="bg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C8B71B71-DED1-B066-5130-1F2DE61457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3157" y="4171150"/>
            <a:ext cx="9427773" cy="466344"/>
          </a:xfrm>
        </p:spPr>
        <p:txBody>
          <a:bodyPr anchor="ctr">
            <a:normAutofit/>
          </a:bodyPr>
          <a:lstStyle>
            <a:lvl1pPr algn="ctr">
              <a:lnSpc>
                <a:spcPct val="120000"/>
              </a:lnSpc>
              <a:defRPr sz="2200" b="1" cap="all" baseline="0">
                <a:latin typeface="+mn-lt"/>
              </a:defRPr>
            </a:lvl1pPr>
          </a:lstStyle>
          <a:p>
            <a:r>
              <a:rPr lang="en-US"/>
              <a:t>Quote Author</a:t>
            </a:r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764B92A2-9C11-A473-0B3F-CAAD66CB9FF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050623" y="1475874"/>
            <a:ext cx="9852843" cy="2393479"/>
          </a:xfrm>
        </p:spPr>
        <p:txBody>
          <a:bodyPr anchor="b">
            <a:normAutofit/>
          </a:bodyPr>
          <a:lstStyle>
            <a:lvl1pPr marL="228600" indent="0" algn="ctr">
              <a:buNone/>
              <a:defRPr sz="4000">
                <a:latin typeface="+mj-lt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add Quote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47B8EDB-536A-003E-AE0A-AB072C6BD4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2647" y="6410960"/>
            <a:ext cx="2805405" cy="298120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59023AF-254C-8366-C5DA-6778C61166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93929" y="6410960"/>
            <a:ext cx="2202644" cy="298120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CDA5A3A-7694-A45B-B5A0-90DAAB4B23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7096" y="6410960"/>
            <a:ext cx="429207" cy="298120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7371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">
            <a:extLst>
              <a:ext uri="{FF2B5EF4-FFF2-40B4-BE49-F238E27FC236}">
                <a16:creationId xmlns:a16="http://schemas.microsoft.com/office/drawing/2014/main" id="{2DE75237-C959-D427-59CB-754609076995}"/>
              </a:ext>
            </a:extLst>
          </p:cNvPr>
          <p:cNvSpPr/>
          <p:nvPr/>
        </p:nvSpPr>
        <p:spPr>
          <a:xfrm>
            <a:off x="680973" y="1199512"/>
            <a:ext cx="11058961" cy="4831742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accent2">
                  <a:lumMod val="20000"/>
                  <a:lumOff val="80000"/>
                </a:schemeClr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3" name="Shape">
            <a:extLst>
              <a:ext uri="{FF2B5EF4-FFF2-40B4-BE49-F238E27FC236}">
                <a16:creationId xmlns:a16="http://schemas.microsoft.com/office/drawing/2014/main" id="{2E7456C8-E832-7DE1-2809-F37CD2039059}"/>
              </a:ext>
            </a:extLst>
          </p:cNvPr>
          <p:cNvSpPr/>
          <p:nvPr/>
        </p:nvSpPr>
        <p:spPr>
          <a:xfrm>
            <a:off x="452064" y="838200"/>
            <a:ext cx="11058961" cy="4953001"/>
          </a:xfrm>
          <a:prstGeom prst="rect">
            <a:avLst/>
          </a:prstGeom>
          <a:solidFill>
            <a:schemeClr val="bg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1D793A1-BF22-DDD0-DBA9-DEFF700F00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100" y="4935583"/>
            <a:ext cx="9427773" cy="46634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200" b="1" cap="all" baseline="0">
                <a:latin typeface="+mn-lt"/>
              </a:defRPr>
            </a:lvl1pPr>
          </a:lstStyle>
          <a:p>
            <a:r>
              <a:rPr lang="en-US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B302FB0-A6C5-BD5A-AF43-984A6C3F86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00100" y="1365758"/>
            <a:ext cx="9898063" cy="3308350"/>
          </a:xfrm>
        </p:spPr>
        <p:txBody>
          <a:bodyPr anchor="ctr">
            <a:normAutofit/>
          </a:bodyPr>
          <a:lstStyle>
            <a:lvl1pPr marL="228600" indent="0">
              <a:buNone/>
              <a:defRPr sz="4000">
                <a:latin typeface="+mj-lt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add Quote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0B46980-787B-28B2-BEF9-0889894EF4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2647" y="6410960"/>
            <a:ext cx="2805405" cy="298120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A696B03-9BC5-E21E-A5FD-103860D280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93929" y="6410960"/>
            <a:ext cx="2202644" cy="298120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97DCEF-D6BB-4719-2240-3051D4DDED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7096" y="6410960"/>
            <a:ext cx="429207" cy="298120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6993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2">
            <a:extLst>
              <a:ext uri="{FF2B5EF4-FFF2-40B4-BE49-F238E27FC236}">
                <a16:creationId xmlns:a16="http://schemas.microsoft.com/office/drawing/2014/main" id="{7FA2DADE-9D41-2081-4A77-1D5CE9B7776B}"/>
              </a:ext>
            </a:extLst>
          </p:cNvPr>
          <p:cNvSpPr/>
          <p:nvPr/>
        </p:nvSpPr>
        <p:spPr>
          <a:xfrm>
            <a:off x="1062566" y="1161412"/>
            <a:ext cx="10221119" cy="4831742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9" name="Shape 1">
            <a:extLst>
              <a:ext uri="{FF2B5EF4-FFF2-40B4-BE49-F238E27FC236}">
                <a16:creationId xmlns:a16="http://schemas.microsoft.com/office/drawing/2014/main" id="{D138D331-ECD1-1788-A7CA-448A49C9F489}"/>
              </a:ext>
            </a:extLst>
          </p:cNvPr>
          <p:cNvSpPr/>
          <p:nvPr/>
        </p:nvSpPr>
        <p:spPr>
          <a:xfrm>
            <a:off x="858371" y="800100"/>
            <a:ext cx="10221119" cy="4953001"/>
          </a:xfrm>
          <a:prstGeom prst="rect">
            <a:avLst/>
          </a:prstGeom>
          <a:solidFill>
            <a:schemeClr val="bg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" name="Title 7">
            <a:extLst>
              <a:ext uri="{FF2B5EF4-FFF2-40B4-BE49-F238E27FC236}">
                <a16:creationId xmlns:a16="http://schemas.microsoft.com/office/drawing/2014/main" id="{B18BA15F-A0BE-EFD1-7E68-4B1BD84BEB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6585" y="4526280"/>
            <a:ext cx="9108208" cy="46634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200" b="1" cap="all" baseline="0">
                <a:latin typeface="+mn-lt"/>
              </a:defRPr>
            </a:lvl1pPr>
          </a:lstStyle>
          <a:p>
            <a:r>
              <a:rPr lang="en-US"/>
              <a:t>Quote Author</a:t>
            </a:r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56074EC9-559B-FD63-2E36-6C0F1C29A95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236585" y="1527048"/>
            <a:ext cx="9108208" cy="270420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400">
                <a:latin typeface="+mj-lt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add Quote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FB5B5DC6-7732-056F-CCE9-08CA0A2F5A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2647" y="6410960"/>
            <a:ext cx="2805405" cy="298120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C30CB01E-671D-F7D5-38AC-15837FE387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93929" y="6410960"/>
            <a:ext cx="2202644" cy="298120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1CEAD38F-C515-CF0A-DFEF-E4F3E918B0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7096" y="6410960"/>
            <a:ext cx="429207" cy="298120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1746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">
            <a:extLst>
              <a:ext uri="{FF2B5EF4-FFF2-40B4-BE49-F238E27FC236}">
                <a16:creationId xmlns:a16="http://schemas.microsoft.com/office/drawing/2014/main" id="{8EAF9CAC-FFA2-BEF7-4631-1C54E575EDE5}"/>
              </a:ext>
            </a:extLst>
          </p:cNvPr>
          <p:cNvSpPr/>
          <p:nvPr/>
        </p:nvSpPr>
        <p:spPr>
          <a:xfrm>
            <a:off x="734919" y="2106081"/>
            <a:ext cx="5054248" cy="3987012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" name="Shape">
            <a:extLst>
              <a:ext uri="{FF2B5EF4-FFF2-40B4-BE49-F238E27FC236}">
                <a16:creationId xmlns:a16="http://schemas.microsoft.com/office/drawing/2014/main" id="{37C03440-D61A-0EBF-6628-89058E855965}"/>
              </a:ext>
            </a:extLst>
          </p:cNvPr>
          <p:cNvSpPr/>
          <p:nvPr/>
        </p:nvSpPr>
        <p:spPr>
          <a:xfrm>
            <a:off x="6525104" y="2090064"/>
            <a:ext cx="5054248" cy="3987012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966704" cy="1132258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B0235ED5-6A34-E190-C6AF-47C4365CF4D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12647" y="1956816"/>
            <a:ext cx="5049837" cy="3986212"/>
          </a:xfrm>
          <a:solidFill>
            <a:schemeClr val="bg1"/>
          </a:solidFill>
          <a:ln w="25400">
            <a:solidFill>
              <a:schemeClr val="dk1"/>
            </a:solidFill>
          </a:ln>
        </p:spPr>
        <p:txBody>
          <a:bodyPr lIns="365760" tIns="274320" rIns="365760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5924B5D-8BA0-6E97-9FCD-47734558730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402388" y="1941513"/>
            <a:ext cx="5049837" cy="3986212"/>
          </a:xfrm>
          <a:solidFill>
            <a:schemeClr val="bg1"/>
          </a:solidFill>
          <a:ln w="25400">
            <a:solidFill>
              <a:schemeClr val="dk1"/>
            </a:solidFill>
          </a:ln>
        </p:spPr>
        <p:txBody>
          <a:bodyPr lIns="365760" tIns="274320" rIns="365760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9E9D210-740B-975E-F164-1DE3D1A898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2647" y="6410960"/>
            <a:ext cx="2805405" cy="298120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378DF6A-F028-C688-AFFC-152D73F73A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93929" y="6410960"/>
            <a:ext cx="2202644" cy="298120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F58732C-80CB-B4FE-AB5F-DDFE3F83A3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7096" y="6410960"/>
            <a:ext cx="429207" cy="298120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9403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">
            <a:extLst>
              <a:ext uri="{FF2B5EF4-FFF2-40B4-BE49-F238E27FC236}">
                <a16:creationId xmlns:a16="http://schemas.microsoft.com/office/drawing/2014/main" id="{87053FE2-64E0-3012-349A-A9A3630871D9}"/>
              </a:ext>
            </a:extLst>
          </p:cNvPr>
          <p:cNvSpPr/>
          <p:nvPr/>
        </p:nvSpPr>
        <p:spPr>
          <a:xfrm>
            <a:off x="734919" y="2106081"/>
            <a:ext cx="5054248" cy="3987012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" name="Shape">
            <a:extLst>
              <a:ext uri="{FF2B5EF4-FFF2-40B4-BE49-F238E27FC236}">
                <a16:creationId xmlns:a16="http://schemas.microsoft.com/office/drawing/2014/main" id="{C46A75A9-A17B-098E-3A45-F6C555BE2639}"/>
              </a:ext>
            </a:extLst>
          </p:cNvPr>
          <p:cNvSpPr/>
          <p:nvPr/>
        </p:nvSpPr>
        <p:spPr>
          <a:xfrm>
            <a:off x="609964" y="1964050"/>
            <a:ext cx="5054248" cy="3987012"/>
          </a:xfrm>
          <a:prstGeom prst="rect">
            <a:avLst/>
          </a:prstGeom>
          <a:solidFill>
            <a:schemeClr val="bg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3" name="Shape">
            <a:extLst>
              <a:ext uri="{FF2B5EF4-FFF2-40B4-BE49-F238E27FC236}">
                <a16:creationId xmlns:a16="http://schemas.microsoft.com/office/drawing/2014/main" id="{09A08B6C-E5A4-86B0-F3FC-9D459A8BBBFE}"/>
              </a:ext>
            </a:extLst>
          </p:cNvPr>
          <p:cNvSpPr/>
          <p:nvPr/>
        </p:nvSpPr>
        <p:spPr>
          <a:xfrm>
            <a:off x="6527790" y="2106081"/>
            <a:ext cx="5054248" cy="3987012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4" name="Shape">
            <a:extLst>
              <a:ext uri="{FF2B5EF4-FFF2-40B4-BE49-F238E27FC236}">
                <a16:creationId xmlns:a16="http://schemas.microsoft.com/office/drawing/2014/main" id="{BC04CEF9-7BA9-D4E7-7852-594CC56DBD37}"/>
              </a:ext>
            </a:extLst>
          </p:cNvPr>
          <p:cNvSpPr/>
          <p:nvPr/>
        </p:nvSpPr>
        <p:spPr>
          <a:xfrm>
            <a:off x="6402835" y="1964050"/>
            <a:ext cx="5054248" cy="3987012"/>
          </a:xfrm>
          <a:prstGeom prst="rect">
            <a:avLst/>
          </a:prstGeom>
          <a:solidFill>
            <a:schemeClr val="bg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BC014A-57E4-E622-1B5A-DDCDE4F19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966704" cy="1132258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3026" y="2140585"/>
            <a:ext cx="4433978" cy="575962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BDB215F-F64D-AFEC-78DE-A34FCC39898B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6715897" y="2140585"/>
            <a:ext cx="4433978" cy="575962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76AAF7-C632-FCD0-6A60-E0EA4A52F22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923026" y="2842450"/>
            <a:ext cx="4433978" cy="28982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2EAD70E4-41EC-CD82-9922-84432DB9000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715897" y="2842450"/>
            <a:ext cx="4433978" cy="28982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45957D-E390-A6CD-0738-7DBCB3C4B4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2647" y="6410960"/>
            <a:ext cx="2805405" cy="298120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323C36B-3396-E0B9-7965-0F8040BFF2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93929" y="6410960"/>
            <a:ext cx="2202644" cy="298120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8F87EB5-54D8-0C98-C391-699B7F558C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7096" y="6410960"/>
            <a:ext cx="429207" cy="298120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9166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97C84A4-6A79-3485-A77E-989CD75830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2647" y="6410960"/>
            <a:ext cx="2805405" cy="298120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E55074A-9964-8F29-CF91-8A0D5AF16C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93929" y="6410960"/>
            <a:ext cx="2202644" cy="298120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AAF6FDF-2AC3-DB97-1683-2D56D880D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7096" y="6410960"/>
            <a:ext cx="429207" cy="298120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3045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A6B9D93-9B64-1CD3-A833-FFDD8C5DBA7C}"/>
              </a:ext>
            </a:extLst>
          </p:cNvPr>
          <p:cNvGrpSpPr/>
          <p:nvPr/>
        </p:nvGrpSpPr>
        <p:grpSpPr>
          <a:xfrm>
            <a:off x="452064" y="492893"/>
            <a:ext cx="11287872" cy="5876422"/>
            <a:chOff x="521208" y="647905"/>
            <a:chExt cx="11365969" cy="5565740"/>
          </a:xfrm>
        </p:grpSpPr>
        <p:sp>
          <p:nvSpPr>
            <p:cNvPr id="11" name="Shape">
              <a:extLst>
                <a:ext uri="{FF2B5EF4-FFF2-40B4-BE49-F238E27FC236}">
                  <a16:creationId xmlns:a16="http://schemas.microsoft.com/office/drawing/2014/main" id="{37BFBC61-3CC2-D636-FC54-55E9720C4A08}"/>
                </a:ext>
              </a:extLst>
            </p:cNvPr>
            <p:cNvSpPr/>
            <p:nvPr/>
          </p:nvSpPr>
          <p:spPr>
            <a:xfrm>
              <a:off x="725402" y="1009217"/>
              <a:ext cx="11161775" cy="5204428"/>
            </a:xfrm>
            <a:prstGeom prst="rect">
              <a:avLst/>
            </a:prstGeom>
            <a:solidFill>
              <a:schemeClr val="accent2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800" b="0" i="0" u="none" strike="noStrike" cap="none" noProof="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  <p:sp>
          <p:nvSpPr>
            <p:cNvPr id="12" name="Shape">
              <a:extLst>
                <a:ext uri="{FF2B5EF4-FFF2-40B4-BE49-F238E27FC236}">
                  <a16:creationId xmlns:a16="http://schemas.microsoft.com/office/drawing/2014/main" id="{9D0D17A4-DEA9-4B44-C0FE-1238BACA12F7}"/>
                </a:ext>
              </a:extLst>
            </p:cNvPr>
            <p:cNvSpPr/>
            <p:nvPr/>
          </p:nvSpPr>
          <p:spPr>
            <a:xfrm>
              <a:off x="521208" y="647905"/>
              <a:ext cx="11158238" cy="5370984"/>
            </a:xfrm>
            <a:prstGeom prst="rect">
              <a:avLst/>
            </a:prstGeom>
            <a:solidFill>
              <a:schemeClr val="bg1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800" b="0" i="0" u="none" strike="noStrike" cap="none" noProof="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</p:grp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73E672C-94F7-4F94-AA9D-0B2344E4BC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2647" y="6410960"/>
            <a:ext cx="2805405" cy="298120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94D1CA6-A4DC-DBEE-5E99-FCD16E8FE0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93929" y="6410960"/>
            <a:ext cx="2202644" cy="298120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02D83F5-E164-0E11-063F-914D641C1C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7096" y="6410960"/>
            <a:ext cx="429207" cy="298120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9006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553616"/>
            <a:ext cx="3595634" cy="1757505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5"/>
            <a:ext cx="6440258" cy="575510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60" y="2311121"/>
            <a:ext cx="3595634" cy="3993263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490C2B9-2891-C4B8-A62C-388B9E6308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2647" y="6410960"/>
            <a:ext cx="2805405" cy="298120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2391F72-8364-5853-5AF7-052CEB5F92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93929" y="6410960"/>
            <a:ext cx="2202644" cy="298120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E50753C-CFE5-2B43-A721-D0E923A0E0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7096" y="6410960"/>
            <a:ext cx="429207" cy="298120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357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">
            <a:extLst>
              <a:ext uri="{FF2B5EF4-FFF2-40B4-BE49-F238E27FC236}">
                <a16:creationId xmlns:a16="http://schemas.microsoft.com/office/drawing/2014/main" id="{AAA00F4A-8B03-B8A7-EF9E-9FA816B844D9}"/>
              </a:ext>
            </a:extLst>
          </p:cNvPr>
          <p:cNvSpPr/>
          <p:nvPr/>
        </p:nvSpPr>
        <p:spPr>
          <a:xfrm>
            <a:off x="5134801" y="980808"/>
            <a:ext cx="6345319" cy="5190277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57784"/>
            <a:ext cx="3595634" cy="176208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8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6AB62C19-EED5-2CB6-3778-D242A01B31A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976261" y="557784"/>
            <a:ext cx="6345319" cy="5437925"/>
          </a:xfrm>
          <a:blipFill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2540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3D8F1A6-74FA-F0AA-BD1D-9179B63222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2647" y="6410960"/>
            <a:ext cx="2805405" cy="298120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DAC8853-1F8E-BAF2-7EA5-E7CC3A30143B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8893929" y="6410960"/>
            <a:ext cx="2202644" cy="298120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1F632EE-8F97-1D42-BC0E-348FE22EAD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7096" y="6410960"/>
            <a:ext cx="429207" cy="298120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068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Pictu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">
            <a:extLst>
              <a:ext uri="{FF2B5EF4-FFF2-40B4-BE49-F238E27FC236}">
                <a16:creationId xmlns:a16="http://schemas.microsoft.com/office/drawing/2014/main" id="{0202F551-CD9C-6E27-92C3-595934B22837}"/>
              </a:ext>
            </a:extLst>
          </p:cNvPr>
          <p:cNvSpPr/>
          <p:nvPr/>
        </p:nvSpPr>
        <p:spPr>
          <a:xfrm>
            <a:off x="1062566" y="1161412"/>
            <a:ext cx="10221119" cy="4831742"/>
          </a:xfrm>
          <a:prstGeom prst="rect">
            <a:avLst/>
          </a:prstGeom>
          <a:solidFill>
            <a:schemeClr val="tx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5" name="Shape">
            <a:extLst>
              <a:ext uri="{FF2B5EF4-FFF2-40B4-BE49-F238E27FC236}">
                <a16:creationId xmlns:a16="http://schemas.microsoft.com/office/drawing/2014/main" id="{A703234F-30D0-CB47-612B-1247B3B32162}"/>
              </a:ext>
            </a:extLst>
          </p:cNvPr>
          <p:cNvSpPr/>
          <p:nvPr/>
        </p:nvSpPr>
        <p:spPr>
          <a:xfrm>
            <a:off x="858371" y="800100"/>
            <a:ext cx="10221119" cy="4953001"/>
          </a:xfrm>
          <a:prstGeom prst="rect">
            <a:avLst/>
          </a:prstGeom>
          <a:solidFill>
            <a:schemeClr val="bg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A20E2C7-A47E-F74C-7AE3-3B9E0FAB4AC3}"/>
              </a:ext>
            </a:extLst>
          </p:cNvPr>
          <p:cNvCxnSpPr>
            <a:cxnSpLocks/>
          </p:cNvCxnSpPr>
          <p:nvPr/>
        </p:nvCxnSpPr>
        <p:spPr>
          <a:xfrm>
            <a:off x="8790317" y="800100"/>
            <a:ext cx="0" cy="4953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1123" y="1339060"/>
            <a:ext cx="6699667" cy="220788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4800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9205" y="3786997"/>
            <a:ext cx="6699665" cy="1591436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600" cap="all" baseline="0" dirty="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4DC1A109-E158-1AD7-E2B7-416EEE08ACC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807569" y="812266"/>
            <a:ext cx="2260479" cy="4928136"/>
          </a:xfrm>
          <a:blipFill>
            <a:blip r:embed="rId2"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25400">
            <a:noFill/>
          </a:ln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2400" b="0" i="0" noProof="0">
                <a:solidFill>
                  <a:schemeClr val="tx1"/>
                </a:solidFill>
              </a:defRPr>
            </a:lvl1pPr>
          </a:lstStyle>
          <a:p>
            <a:pPr marL="228600" lvl="0" indent="-228600">
              <a:lnSpc>
                <a:spcPct val="150000"/>
              </a:lnSpc>
            </a:pPr>
            <a:r>
              <a:rPr lang="en-US" noProof="0"/>
              <a:t>  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DF7B139E-1A4F-D7CF-7764-58DA6FAFE2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2647" y="6410960"/>
            <a:ext cx="2805405" cy="298120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9538451A-1E74-ABF8-A9BB-311A384BE9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93929" y="6410960"/>
            <a:ext cx="2202644" cy="298120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358985DD-E6CE-DBCC-61CF-9BBFE330EF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7096" y="6410960"/>
            <a:ext cx="429207" cy="298120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7926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60F089B-9235-81DB-CA69-D7CB62593609}"/>
              </a:ext>
            </a:extLst>
          </p:cNvPr>
          <p:cNvGrpSpPr/>
          <p:nvPr/>
        </p:nvGrpSpPr>
        <p:grpSpPr>
          <a:xfrm>
            <a:off x="452064" y="492893"/>
            <a:ext cx="11287872" cy="5876422"/>
            <a:chOff x="521208" y="647905"/>
            <a:chExt cx="11365969" cy="5565740"/>
          </a:xfrm>
        </p:grpSpPr>
        <p:sp>
          <p:nvSpPr>
            <p:cNvPr id="4" name="Shape 2">
              <a:extLst>
                <a:ext uri="{FF2B5EF4-FFF2-40B4-BE49-F238E27FC236}">
                  <a16:creationId xmlns:a16="http://schemas.microsoft.com/office/drawing/2014/main" id="{A7BE37C7-4A0D-B366-88A7-61DDF6BADDFF}"/>
                </a:ext>
              </a:extLst>
            </p:cNvPr>
            <p:cNvSpPr/>
            <p:nvPr/>
          </p:nvSpPr>
          <p:spPr>
            <a:xfrm>
              <a:off x="725402" y="1009217"/>
              <a:ext cx="11161775" cy="5204428"/>
            </a:xfrm>
            <a:prstGeom prst="rect">
              <a:avLst/>
            </a:prstGeom>
            <a:solidFill>
              <a:schemeClr val="accent4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400" b="0" i="0" u="none" strike="noStrike" cap="none" noProof="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  <p:sp>
          <p:nvSpPr>
            <p:cNvPr id="5" name="Shape1">
              <a:extLst>
                <a:ext uri="{FF2B5EF4-FFF2-40B4-BE49-F238E27FC236}">
                  <a16:creationId xmlns:a16="http://schemas.microsoft.com/office/drawing/2014/main" id="{F6ED5B22-34B0-7A29-DE32-F681BB887699}"/>
                </a:ext>
              </a:extLst>
            </p:cNvPr>
            <p:cNvSpPr/>
            <p:nvPr/>
          </p:nvSpPr>
          <p:spPr>
            <a:xfrm>
              <a:off x="521208" y="647905"/>
              <a:ext cx="11158238" cy="5370984"/>
            </a:xfrm>
            <a:prstGeom prst="rect">
              <a:avLst/>
            </a:prstGeom>
            <a:solidFill>
              <a:schemeClr val="bg1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400" b="0" i="0" u="none" strike="noStrike" cap="none" noProof="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011" y="1571632"/>
            <a:ext cx="6905972" cy="1133856"/>
          </a:xfrm>
        </p:spPr>
        <p:txBody>
          <a:bodyPr anchor="b"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72428" y="3198297"/>
            <a:ext cx="9844686" cy="2411393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tx1"/>
                </a:solidFill>
              </a:defRPr>
            </a:lvl2pPr>
            <a:lvl3pPr marL="457200" indent="0">
              <a:buNone/>
              <a:defRPr>
                <a:solidFill>
                  <a:schemeClr val="tx1"/>
                </a:solidFill>
              </a:defRPr>
            </a:lvl3pPr>
            <a:lvl4pPr marL="685800" indent="0">
              <a:buNone/>
              <a:defRPr>
                <a:solidFill>
                  <a:schemeClr val="tx1"/>
                </a:solidFill>
              </a:defRPr>
            </a:lvl4pPr>
            <a:lvl5pPr marL="9144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3B0EB48-D222-B712-F2B3-9932C893C4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2647" y="6410960"/>
            <a:ext cx="2805405" cy="298120"/>
          </a:xfrm>
          <a:prstGeom prst="rect">
            <a:avLst/>
          </a:prstGeom>
        </p:spPr>
        <p:txBody>
          <a:bodyPr anchor="b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A38DC1E4-B259-385B-34D7-4FEBAE45C0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93929" y="6410960"/>
            <a:ext cx="2202644" cy="298120"/>
          </a:xfrm>
          <a:prstGeom prst="rect">
            <a:avLst/>
          </a:prstGeom>
        </p:spPr>
        <p:txBody>
          <a:bodyPr anchor="b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B0374E6-29F5-6E16-088E-EC1EE38D0D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7096" y="6410960"/>
            <a:ext cx="429207" cy="298120"/>
          </a:xfrm>
          <a:prstGeom prst="rect">
            <a:avLst/>
          </a:prstGeom>
        </p:spPr>
        <p:txBody>
          <a:bodyPr anchor="b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9740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clus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67284EC-3D0F-3F16-846C-AB08017ABD0D}"/>
              </a:ext>
            </a:extLst>
          </p:cNvPr>
          <p:cNvGrpSpPr/>
          <p:nvPr/>
        </p:nvGrpSpPr>
        <p:grpSpPr>
          <a:xfrm>
            <a:off x="1290931" y="492893"/>
            <a:ext cx="9610139" cy="5876422"/>
            <a:chOff x="521208" y="647905"/>
            <a:chExt cx="11365969" cy="5565740"/>
          </a:xfrm>
        </p:grpSpPr>
        <p:sp>
          <p:nvSpPr>
            <p:cNvPr id="4" name="Shape 2">
              <a:extLst>
                <a:ext uri="{FF2B5EF4-FFF2-40B4-BE49-F238E27FC236}">
                  <a16:creationId xmlns:a16="http://schemas.microsoft.com/office/drawing/2014/main" id="{7E5FBE18-9CC6-A8C8-127B-CCA2232BDB14}"/>
                </a:ext>
              </a:extLst>
            </p:cNvPr>
            <p:cNvSpPr/>
            <p:nvPr/>
          </p:nvSpPr>
          <p:spPr>
            <a:xfrm>
              <a:off x="725402" y="1009217"/>
              <a:ext cx="11161775" cy="5204428"/>
            </a:xfrm>
            <a:prstGeom prst="rect">
              <a:avLst/>
            </a:prstGeom>
            <a:solidFill>
              <a:schemeClr val="accent2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400" b="0" i="0" u="none" strike="noStrike" cap="none" noProof="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  <p:sp>
          <p:nvSpPr>
            <p:cNvPr id="5" name="Shape1">
              <a:extLst>
                <a:ext uri="{FF2B5EF4-FFF2-40B4-BE49-F238E27FC236}">
                  <a16:creationId xmlns:a16="http://schemas.microsoft.com/office/drawing/2014/main" id="{896B8FC0-2B00-3276-EB32-68AEA34310A4}"/>
                </a:ext>
              </a:extLst>
            </p:cNvPr>
            <p:cNvSpPr/>
            <p:nvPr/>
          </p:nvSpPr>
          <p:spPr>
            <a:xfrm>
              <a:off x="521208" y="647905"/>
              <a:ext cx="11158238" cy="5370984"/>
            </a:xfrm>
            <a:prstGeom prst="rect">
              <a:avLst/>
            </a:prstGeom>
            <a:solidFill>
              <a:schemeClr val="bg1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400" b="0" i="0" u="none" strike="noStrike" cap="none" noProof="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9548" y="1627318"/>
            <a:ext cx="8257213" cy="1842020"/>
          </a:xfrm>
        </p:spPr>
        <p:txBody>
          <a:bodyPr anchor="b">
            <a:no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3FFEDA-E57B-DF13-2394-A1514E15F8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879669" y="3622674"/>
            <a:ext cx="8257087" cy="1279615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  <a:lvl2pPr marL="228600" indent="0">
              <a:buNone/>
              <a:defRPr sz="2000"/>
            </a:lvl2pPr>
            <a:lvl3pPr marL="457200" indent="0">
              <a:buNone/>
              <a:defRPr sz="1800"/>
            </a:lvl3pPr>
            <a:lvl4pPr marL="685800" indent="0">
              <a:buNone/>
              <a:defRPr sz="1600"/>
            </a:lvl4pPr>
            <a:lvl5pPr marL="9144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00BE14F-B804-8786-E6FC-084A0A7FA6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2647" y="6410960"/>
            <a:ext cx="2805405" cy="298120"/>
          </a:xfrm>
          <a:prstGeom prst="rect">
            <a:avLst/>
          </a:prstGeom>
        </p:spPr>
        <p:txBody>
          <a:bodyPr anchor="b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1CB601B-B447-CD6E-FCA1-4CC6DDC766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93929" y="6410960"/>
            <a:ext cx="2202644" cy="298120"/>
          </a:xfrm>
          <a:prstGeom prst="rect">
            <a:avLst/>
          </a:prstGeom>
        </p:spPr>
        <p:txBody>
          <a:bodyPr anchor="b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F950DAF-2879-C094-CC30-7714177A4C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7096" y="6410960"/>
            <a:ext cx="429207" cy="298120"/>
          </a:xfrm>
          <a:prstGeom prst="rect">
            <a:avLst/>
          </a:prstGeom>
        </p:spPr>
        <p:txBody>
          <a:bodyPr anchor="b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8749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80156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9D345-9229-C67E-5B4E-C51BE127EA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B26BB3-560A-F857-D727-E9B83FC949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69DBC4-C593-FE8E-011D-567FF5FF3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AEF754-30F7-A547-E283-60F3592ED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6DA53F-52DC-AF12-0E82-2E40E38BE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900040"/>
      </p:ext>
    </p:extLst>
  </p:cSld>
  <p:clrMapOvr>
    <a:masterClrMapping/>
  </p:clrMapOvr>
  <p:hf sldNum="0"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BF994-8D51-3204-563B-D06819791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A7E12-3FF3-DBBE-507C-6234A5A1B7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6825DD-6535-EF82-281C-A64D4F516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5C1EFB-CF36-6DBF-AF58-634A8636E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437FA1-E1CC-24D7-ED73-AD333BA84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48875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AEBFC-0787-B630-058D-33A8A6864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70EFEB-8012-C2F7-C579-1B7DB1C75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0CBEA8-C4E5-5202-72D3-29E130CF8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EF6DFF-D71F-1CFB-56E6-FCFFB34C4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03A04A-9D94-2745-6D78-60C9A3A01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205830"/>
      </p:ext>
    </p:extLst>
  </p:cSld>
  <p:clrMapOvr>
    <a:masterClrMapping/>
  </p:clrMapOvr>
  <p:hf sldNum="0"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539A7-4FD9-2893-AA73-DB0AD55DA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2C436-9390-D841-5C27-DC4121B306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4FACA2-A520-F76B-A91D-D2B5263B6F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960812-E04A-6667-F013-48417B4E1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A421E8-2A7B-05A4-2140-1AAEC64B8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10A4CE-2B19-44D8-3F0C-CD081FDC0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443984"/>
      </p:ext>
    </p:extLst>
  </p:cSld>
  <p:clrMapOvr>
    <a:masterClrMapping/>
  </p:clrMapOvr>
  <p:hf sldNum="0"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D41A5-FB50-B1A2-F42E-55E5D4110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CD1272-AAC7-F7DA-0A46-69CE873DCB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A0C7CC-FDCB-CAF1-5F5A-D45B2DA3C6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DD50B3-E138-DD27-C793-D8A98A7ECB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480D61-E8B4-89A1-B5C1-D6D3D75BBB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25782-B077-6C29-EEAB-26C22E764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C4EBD3-E254-1652-6D59-E753D18FB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1BF7A1-DFDA-09D3-872A-D30393902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272303"/>
      </p:ext>
    </p:extLst>
  </p:cSld>
  <p:clrMapOvr>
    <a:masterClrMapping/>
  </p:clrMapOvr>
  <p:hf sldNum="0"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CA820-DE72-A163-6AE1-E327577DC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BDF878-580D-0509-9165-A5350A216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454501-818C-E284-E809-48EFC4226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56B949-8F49-50DD-811B-8F443C7F8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2956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9E0FF5-E2F2-CE11-7536-AECC7167D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FD6095-B883-71F2-0ABF-4D209E39D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C16530-601A-EB33-6953-AEC8D19BC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88977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B67FC65-5AAF-6A23-5752-1C26B207DC72}"/>
              </a:ext>
            </a:extLst>
          </p:cNvPr>
          <p:cNvGrpSpPr/>
          <p:nvPr/>
        </p:nvGrpSpPr>
        <p:grpSpPr>
          <a:xfrm>
            <a:off x="452064" y="492893"/>
            <a:ext cx="11287872" cy="5876422"/>
            <a:chOff x="521208" y="647905"/>
            <a:chExt cx="11365969" cy="5565740"/>
          </a:xfrm>
        </p:grpSpPr>
        <p:sp>
          <p:nvSpPr>
            <p:cNvPr id="5" name="Shape 2">
              <a:extLst>
                <a:ext uri="{FF2B5EF4-FFF2-40B4-BE49-F238E27FC236}">
                  <a16:creationId xmlns:a16="http://schemas.microsoft.com/office/drawing/2014/main" id="{043EAAF4-DE2D-970B-4D15-6D36EEAC1744}"/>
                </a:ext>
              </a:extLst>
            </p:cNvPr>
            <p:cNvSpPr/>
            <p:nvPr/>
          </p:nvSpPr>
          <p:spPr>
            <a:xfrm>
              <a:off x="725402" y="1009217"/>
              <a:ext cx="11161775" cy="5204428"/>
            </a:xfrm>
            <a:prstGeom prst="rect">
              <a:avLst/>
            </a:prstGeom>
            <a:solidFill>
              <a:schemeClr val="accent4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800" b="0" i="0" u="none" strike="noStrike" cap="none" noProof="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  <p:sp>
          <p:nvSpPr>
            <p:cNvPr id="6" name="Shape 1">
              <a:extLst>
                <a:ext uri="{FF2B5EF4-FFF2-40B4-BE49-F238E27FC236}">
                  <a16:creationId xmlns:a16="http://schemas.microsoft.com/office/drawing/2014/main" id="{496DF73D-E4E2-469F-D426-591823D792A6}"/>
                </a:ext>
              </a:extLst>
            </p:cNvPr>
            <p:cNvSpPr/>
            <p:nvPr/>
          </p:nvSpPr>
          <p:spPr>
            <a:xfrm>
              <a:off x="521208" y="647905"/>
              <a:ext cx="11158238" cy="5370984"/>
            </a:xfrm>
            <a:prstGeom prst="rect">
              <a:avLst/>
            </a:prstGeom>
            <a:solidFill>
              <a:schemeClr val="bg1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800" b="0" i="0" u="none" strike="noStrike" cap="none" noProof="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8923" y="874374"/>
            <a:ext cx="9634154" cy="2821728"/>
          </a:xfrm>
        </p:spPr>
        <p:txBody>
          <a:bodyPr anchor="b">
            <a:normAutofit/>
          </a:bodyPr>
          <a:lstStyle>
            <a:lvl1pPr algn="ctr">
              <a:defRPr sz="7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12480" y="4077583"/>
            <a:ext cx="8167040" cy="1717042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431945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05D1A-3CFA-2152-AAE7-2E0BCA328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830C1A-BA2B-51DF-E82E-2552582C4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85A8F6-F94A-0985-F6F5-3E9DE1F961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9480EA-28F3-264F-0236-11286D361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8F775D-C8A5-AFAE-5271-2AB420BFE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9050FD-5644-86E0-428E-FAF618FAE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39299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DE62D-5434-D3F4-E6B4-76D1DA4A3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7E35B3-C10D-7C0C-3EBC-BA5A2C1D33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2ABD4F-E3BC-BDE6-E893-E56F4C4206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6B9484-D3AC-2832-3662-CBD8E276C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62D0E6-EB2D-9C30-DC1B-4A82DB939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6D179A-20CF-42A4-0970-58352CCB4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74726"/>
      </p:ext>
    </p:extLst>
  </p:cSld>
  <p:clrMapOvr>
    <a:masterClrMapping/>
  </p:clrMapOvr>
  <p:hf sldNum="0"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81CAC-9543-AF23-1854-37B4F51E9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480DA9-AF35-7EA3-C32C-C8753A5F74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CF92A9-6944-CA4D-2A92-FFACAD56F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A9744C-0526-EE60-27DB-CCA6A2450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A282E9-D292-8903-5859-1AA41BD76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308276"/>
      </p:ext>
    </p:extLst>
  </p:cSld>
  <p:clrMapOvr>
    <a:masterClrMapping/>
  </p:clrMapOvr>
  <p:hf sldNum="0"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975989-A0BD-9F94-B323-E34544758C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382491-09ED-0DDB-B4AC-7DE35ED3BB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0BBD15-DB3F-888A-4C61-393D62C19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35720E-F09A-140B-1FCE-43B68D094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AC6A67-F437-D69E-E072-DCD615540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158492"/>
      </p:ext>
    </p:extLst>
  </p:cSld>
  <p:clrMapOvr>
    <a:masterClrMapping/>
  </p:clrMapOvr>
  <p:hf sldNum="0"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with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7F24906-AE7E-6354-BEF6-653E4278B8E2}"/>
              </a:ext>
            </a:extLst>
          </p:cNvPr>
          <p:cNvGrpSpPr/>
          <p:nvPr/>
        </p:nvGrpSpPr>
        <p:grpSpPr>
          <a:xfrm>
            <a:off x="365760" y="366348"/>
            <a:ext cx="4886768" cy="6125303"/>
            <a:chOff x="521210" y="647905"/>
            <a:chExt cx="11365967" cy="5565740"/>
          </a:xfrm>
        </p:grpSpPr>
        <p:sp>
          <p:nvSpPr>
            <p:cNvPr id="8" name="Shape 2">
              <a:extLst>
                <a:ext uri="{FF2B5EF4-FFF2-40B4-BE49-F238E27FC236}">
                  <a16:creationId xmlns:a16="http://schemas.microsoft.com/office/drawing/2014/main" id="{97863BD0-3668-62B2-C6F4-BD77D371C352}"/>
                </a:ext>
              </a:extLst>
            </p:cNvPr>
            <p:cNvSpPr/>
            <p:nvPr/>
          </p:nvSpPr>
          <p:spPr>
            <a:xfrm>
              <a:off x="725402" y="1009217"/>
              <a:ext cx="11161775" cy="5204428"/>
            </a:xfrm>
            <a:prstGeom prst="rect">
              <a:avLst/>
            </a:prstGeom>
            <a:solidFill>
              <a:schemeClr val="accent4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800" b="0" i="0" u="none" strike="noStrike" cap="none" noProof="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  <p:sp>
          <p:nvSpPr>
            <p:cNvPr id="9" name="Shape 1">
              <a:extLst>
                <a:ext uri="{FF2B5EF4-FFF2-40B4-BE49-F238E27FC236}">
                  <a16:creationId xmlns:a16="http://schemas.microsoft.com/office/drawing/2014/main" id="{A731F6E5-8C9E-C424-E6F3-6E6FC4DD5464}"/>
                </a:ext>
              </a:extLst>
            </p:cNvPr>
            <p:cNvSpPr/>
            <p:nvPr/>
          </p:nvSpPr>
          <p:spPr>
            <a:xfrm>
              <a:off x="521210" y="647905"/>
              <a:ext cx="10911523" cy="5370984"/>
            </a:xfrm>
            <a:prstGeom prst="rect">
              <a:avLst/>
            </a:prstGeom>
            <a:solidFill>
              <a:schemeClr val="bg1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800" b="0" i="0" u="none" strike="noStrike" cap="none" noProof="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1FE1C070-AE3A-DBC9-E7FC-B233E403A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541" y="603503"/>
            <a:ext cx="4235820" cy="3739895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2F9F140D-1A01-09CE-B008-51350362BB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3541" y="4661255"/>
            <a:ext cx="4235820" cy="1380744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1800" cap="all" baseline="0" dirty="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613962" y="0"/>
            <a:ext cx="6578038" cy="6858000"/>
          </a:xfrm>
          <a:blipFill>
            <a:blip r:embed="rId2"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2400" b="0" i="0"/>
            </a:lvl1pPr>
          </a:lstStyle>
          <a:p>
            <a:pPr marL="228600" lvl="0" indent="-228600">
              <a:lnSpc>
                <a:spcPct val="150000"/>
              </a:lnSpc>
            </a:pPr>
            <a:r>
              <a:rPr lang="en-US"/>
              <a:t> 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33280CB-6F3A-4AAC-F373-F6910037E871}"/>
              </a:ext>
            </a:extLst>
          </p:cNvPr>
          <p:cNvCxnSpPr>
            <a:cxnSpLocks/>
          </p:cNvCxnSpPr>
          <p:nvPr/>
        </p:nvCxnSpPr>
        <p:spPr>
          <a:xfrm>
            <a:off x="5594712" y="0"/>
            <a:ext cx="0" cy="6858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83054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Number Lar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A180E54B-9B48-0C0F-0610-C04073FB653D}"/>
              </a:ext>
            </a:extLst>
          </p:cNvPr>
          <p:cNvGrpSpPr/>
          <p:nvPr/>
        </p:nvGrpSpPr>
        <p:grpSpPr>
          <a:xfrm>
            <a:off x="452064" y="492893"/>
            <a:ext cx="11287872" cy="5876422"/>
            <a:chOff x="521208" y="647905"/>
            <a:chExt cx="11365969" cy="5565740"/>
          </a:xfrm>
        </p:grpSpPr>
        <p:sp>
          <p:nvSpPr>
            <p:cNvPr id="13" name="Shape">
              <a:extLst>
                <a:ext uri="{FF2B5EF4-FFF2-40B4-BE49-F238E27FC236}">
                  <a16:creationId xmlns:a16="http://schemas.microsoft.com/office/drawing/2014/main" id="{6C86CAED-F5F2-5E4A-1988-46AA4868C1FA}"/>
                </a:ext>
              </a:extLst>
            </p:cNvPr>
            <p:cNvSpPr/>
            <p:nvPr/>
          </p:nvSpPr>
          <p:spPr>
            <a:xfrm>
              <a:off x="725402" y="1009217"/>
              <a:ext cx="11161775" cy="5204428"/>
            </a:xfrm>
            <a:prstGeom prst="rect">
              <a:avLst/>
            </a:prstGeom>
            <a:solidFill>
              <a:schemeClr val="accent2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800" b="0" i="0" u="none" strike="noStrike" cap="none" noProof="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  <p:sp>
          <p:nvSpPr>
            <p:cNvPr id="14" name="Shape">
              <a:extLst>
                <a:ext uri="{FF2B5EF4-FFF2-40B4-BE49-F238E27FC236}">
                  <a16:creationId xmlns:a16="http://schemas.microsoft.com/office/drawing/2014/main" id="{62AE8BDC-EA76-AF91-E344-4442668F1ED3}"/>
                </a:ext>
              </a:extLst>
            </p:cNvPr>
            <p:cNvSpPr/>
            <p:nvPr/>
          </p:nvSpPr>
          <p:spPr>
            <a:xfrm>
              <a:off x="521208" y="647905"/>
              <a:ext cx="11158238" cy="5370984"/>
            </a:xfrm>
            <a:prstGeom prst="rect">
              <a:avLst/>
            </a:prstGeom>
            <a:solidFill>
              <a:schemeClr val="bg1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800" b="0" i="0" u="none" strike="noStrike" cap="none" noProof="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</p:grpSp>
      <p:sp>
        <p:nvSpPr>
          <p:cNvPr id="6" name="Title 9">
            <a:extLst>
              <a:ext uri="{FF2B5EF4-FFF2-40B4-BE49-F238E27FC236}">
                <a16:creationId xmlns:a16="http://schemas.microsoft.com/office/drawing/2014/main" id="{966F0FDE-BE83-A597-B207-9E1836880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6646" y="4411825"/>
            <a:ext cx="8385556" cy="1500447"/>
          </a:xfrm>
        </p:spPr>
        <p:txBody>
          <a:bodyPr>
            <a:normAutofit/>
          </a:bodyPr>
          <a:lstStyle>
            <a:lvl1pPr algn="ctr">
              <a:lnSpc>
                <a:spcPct val="120000"/>
              </a:lnSpc>
              <a:spcBef>
                <a:spcPts val="1000"/>
              </a:spcBef>
              <a:defRPr sz="2400" cap="all" baseline="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AECA9D19-419F-EF79-9149-F59A94F89DF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08096" y="731564"/>
            <a:ext cx="10582656" cy="3680261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3200">
                <a:latin typeface="+mj-lt"/>
              </a:defRPr>
            </a:lvl1pPr>
          </a:lstStyle>
          <a:p>
            <a:pPr lvl="0"/>
            <a:r>
              <a:rPr lang="en-US"/>
              <a:t>##%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573A4C0-0776-77C6-66AA-8AB5D53B5E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2647" y="6410960"/>
            <a:ext cx="2805405" cy="298120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2B00FB5-92F5-2777-E446-7B3B689332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93929" y="6410960"/>
            <a:ext cx="2202644" cy="298120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F52380C-3432-CA29-4761-532477B722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7096" y="6410960"/>
            <a:ext cx="429207" cy="298120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878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80681" y="2100148"/>
            <a:ext cx="5147945" cy="3942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440068" y="2100148"/>
            <a:ext cx="5147945" cy="3942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4359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E55F6A4-0EE0-72F7-43D5-EB21317D9598}"/>
              </a:ext>
            </a:extLst>
          </p:cNvPr>
          <p:cNvGrpSpPr/>
          <p:nvPr/>
        </p:nvGrpSpPr>
        <p:grpSpPr>
          <a:xfrm>
            <a:off x="452064" y="492893"/>
            <a:ext cx="11287872" cy="5876422"/>
            <a:chOff x="521208" y="647905"/>
            <a:chExt cx="11365969" cy="5565740"/>
          </a:xfrm>
        </p:grpSpPr>
        <p:sp>
          <p:nvSpPr>
            <p:cNvPr id="5" name="Shape 2">
              <a:extLst>
                <a:ext uri="{FF2B5EF4-FFF2-40B4-BE49-F238E27FC236}">
                  <a16:creationId xmlns:a16="http://schemas.microsoft.com/office/drawing/2014/main" id="{C4D77848-8CF0-5322-623B-CDF1FE03362C}"/>
                </a:ext>
              </a:extLst>
            </p:cNvPr>
            <p:cNvSpPr/>
            <p:nvPr/>
          </p:nvSpPr>
          <p:spPr>
            <a:xfrm>
              <a:off x="725402" y="1009217"/>
              <a:ext cx="11161775" cy="5204428"/>
            </a:xfrm>
            <a:prstGeom prst="rect">
              <a:avLst/>
            </a:prstGeom>
            <a:solidFill>
              <a:schemeClr val="accent4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400" b="0" i="0" u="none" strike="noStrike" cap="none" noProof="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  <p:sp>
          <p:nvSpPr>
            <p:cNvPr id="6" name="Shape1">
              <a:extLst>
                <a:ext uri="{FF2B5EF4-FFF2-40B4-BE49-F238E27FC236}">
                  <a16:creationId xmlns:a16="http://schemas.microsoft.com/office/drawing/2014/main" id="{677E7171-85EC-575A-EE36-F9950B227D94}"/>
                </a:ext>
              </a:extLst>
            </p:cNvPr>
            <p:cNvSpPr/>
            <p:nvPr/>
          </p:nvSpPr>
          <p:spPr>
            <a:xfrm>
              <a:off x="521208" y="647905"/>
              <a:ext cx="11158238" cy="5370984"/>
            </a:xfrm>
            <a:prstGeom prst="rect">
              <a:avLst/>
            </a:prstGeom>
            <a:solidFill>
              <a:schemeClr val="bg1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400" b="0" i="0" u="none" strike="noStrike" cap="none" noProof="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</p:grpSp>
      <p:sp>
        <p:nvSpPr>
          <p:cNvPr id="8" name="Title 7">
            <a:extLst>
              <a:ext uri="{FF2B5EF4-FFF2-40B4-BE49-F238E27FC236}">
                <a16:creationId xmlns:a16="http://schemas.microsoft.com/office/drawing/2014/main" id="{BAC83CEA-8EC3-98F1-0078-550B9B56B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845" y="935204"/>
            <a:ext cx="10036005" cy="3592628"/>
          </a:xfrm>
        </p:spPr>
        <p:txBody>
          <a:bodyPr anchor="b">
            <a:normAutofit/>
          </a:bodyPr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2BA4ADB-DF4D-29DD-5069-E1950A2F66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4845" y="4698103"/>
            <a:ext cx="10036005" cy="1014984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>
              <a:buNone/>
              <a:defRPr lang="en-US" sz="2800" cap="all" baseline="0" dirty="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163898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">
            <a:extLst>
              <a:ext uri="{FF2B5EF4-FFF2-40B4-BE49-F238E27FC236}">
                <a16:creationId xmlns:a16="http://schemas.microsoft.com/office/drawing/2014/main" id="{965F8DDB-78C2-9A91-D69C-2BE7D0DC5F3C}"/>
              </a:ext>
            </a:extLst>
          </p:cNvPr>
          <p:cNvSpPr/>
          <p:nvPr/>
        </p:nvSpPr>
        <p:spPr>
          <a:xfrm>
            <a:off x="1062566" y="1161412"/>
            <a:ext cx="10221119" cy="4831742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5" name="Shape 1">
            <a:extLst>
              <a:ext uri="{FF2B5EF4-FFF2-40B4-BE49-F238E27FC236}">
                <a16:creationId xmlns:a16="http://schemas.microsoft.com/office/drawing/2014/main" id="{F2CE1086-051B-D73D-67CF-8E86D2965B5E}"/>
              </a:ext>
            </a:extLst>
          </p:cNvPr>
          <p:cNvSpPr/>
          <p:nvPr/>
        </p:nvSpPr>
        <p:spPr>
          <a:xfrm>
            <a:off x="858371" y="800100"/>
            <a:ext cx="10221119" cy="4953001"/>
          </a:xfrm>
          <a:prstGeom prst="rect">
            <a:avLst/>
          </a:prstGeom>
          <a:solidFill>
            <a:schemeClr val="bg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6900" y="1208585"/>
            <a:ext cx="8229600" cy="2621154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87623" y="3929930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22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417634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>
            <a:extLst>
              <a:ext uri="{FF2B5EF4-FFF2-40B4-BE49-F238E27FC236}">
                <a16:creationId xmlns:a16="http://schemas.microsoft.com/office/drawing/2014/main" id="{309359E1-DCAB-6CB5-49DB-E3E715B038D7}"/>
              </a:ext>
            </a:extLst>
          </p:cNvPr>
          <p:cNvSpPr/>
          <p:nvPr/>
        </p:nvSpPr>
        <p:spPr>
          <a:xfrm>
            <a:off x="1062566" y="1161412"/>
            <a:ext cx="10221119" cy="4831742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7" name="Shape 1">
            <a:extLst>
              <a:ext uri="{FF2B5EF4-FFF2-40B4-BE49-F238E27FC236}">
                <a16:creationId xmlns:a16="http://schemas.microsoft.com/office/drawing/2014/main" id="{D92930F3-3A63-5E7D-B558-798DFD2A08F5}"/>
              </a:ext>
            </a:extLst>
          </p:cNvPr>
          <p:cNvSpPr/>
          <p:nvPr/>
        </p:nvSpPr>
        <p:spPr>
          <a:xfrm>
            <a:off x="858371" y="800100"/>
            <a:ext cx="10221119" cy="4953001"/>
          </a:xfrm>
          <a:prstGeom prst="rect">
            <a:avLst/>
          </a:prstGeom>
          <a:solidFill>
            <a:schemeClr val="tx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2013" y="1282325"/>
            <a:ext cx="8893834" cy="3988550"/>
          </a:xfr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54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Section header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9B0FCAC-1DD5-03B7-6568-464B93F97E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2647" y="6410960"/>
            <a:ext cx="2805405" cy="298120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410DA06E-F976-C917-8034-10D5651419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93929" y="6410960"/>
            <a:ext cx="2202644" cy="298120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B2B0EFD-25F7-7463-7D6B-AD6B0A8B0F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7096" y="6410960"/>
            <a:ext cx="429207" cy="298120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644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548640"/>
            <a:ext cx="10966705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966706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3C955DE-5CD9-CD51-B605-4A616AD7CF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93929" y="6410960"/>
            <a:ext cx="2202644" cy="298120"/>
          </a:xfrm>
          <a:prstGeom prst="rect">
            <a:avLst/>
          </a:prstGeom>
        </p:spPr>
        <p:txBody>
          <a:bodyPr anchor="b"/>
          <a:lstStyle>
            <a:lvl1pPr algn="l" rtl="0">
              <a:defRPr sz="1200" cap="all" baseline="0"/>
            </a:lvl1pPr>
          </a:lstStyle>
          <a:p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9DD014B-8F2C-F57A-615A-FA05655D56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2647" y="6410960"/>
            <a:ext cx="2805405" cy="298120"/>
          </a:xfrm>
          <a:prstGeom prst="rect">
            <a:avLst/>
          </a:prstGeom>
        </p:spPr>
        <p:txBody>
          <a:bodyPr anchor="b"/>
          <a:lstStyle>
            <a:lvl1pPr algn="l" rtl="0">
              <a:defRPr sz="1200" cap="all" baseline="0"/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91BBAA5-67F0-C82E-FEFD-FB109AD133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7096" y="6410960"/>
            <a:ext cx="429207" cy="298120"/>
          </a:xfrm>
          <a:prstGeom prst="rect">
            <a:avLst/>
          </a:prstGeom>
        </p:spPr>
        <p:txBody>
          <a:bodyPr anchor="b"/>
          <a:lstStyle>
            <a:lvl1pPr algn="r" rtl="0">
              <a:defRPr sz="1200" cap="all" baseline="0"/>
            </a:lvl1pPr>
          </a:lstStyle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820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orient="horz" pos="2160">
          <p15:clr>
            <a:srgbClr val="F26B43"/>
          </p15:clr>
        </p15:guide>
        <p15:guide id="6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857D94-C82D-7D04-A868-E9B3F92D4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1E105B-8917-2C2B-D12A-6EA6269A1F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DD306D-ADB8-27AB-9CCE-4807094846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0D8A9C-5AD2-9D5F-BBC9-63EC0FFFFA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7B383F-1018-A4A7-3003-933C2B3B2E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128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31" r:id="rId13"/>
    <p:sldLayoutId id="2147483732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mailto:cynthia.olouasa@unossc.org" TargetMode="Externa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37.png"/><Relationship Id="rId5" Type="http://schemas.openxmlformats.org/officeDocument/2006/relationships/image" Target="../media/image21.png"/><Relationship Id="rId4" Type="http://schemas.openxmlformats.org/officeDocument/2006/relationships/hyperlink" Target="mailto:alina.gievskaia@un.or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6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3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19.svg"/><Relationship Id="rId5" Type="http://schemas.openxmlformats.org/officeDocument/2006/relationships/diagramLayout" Target="../diagrams/layout3.xml"/><Relationship Id="rId10" Type="http://schemas.openxmlformats.org/officeDocument/2006/relationships/image" Target="../media/image18.svg"/><Relationship Id="rId4" Type="http://schemas.openxmlformats.org/officeDocument/2006/relationships/diagramData" Target="../diagrams/data3.xml"/><Relationship Id="rId9" Type="http://schemas.openxmlformats.org/officeDocument/2006/relationships/image" Target="../media/image1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0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81F4EA-78C1-0684-BE52-25B91011FB0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20" r="2564"/>
          <a:stretch>
            <a:fillRect/>
          </a:stretch>
        </p:blipFill>
        <p:spPr>
          <a:xfrm>
            <a:off x="-128788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8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478919 w 4243589"/>
              <a:gd name="csY1" fmla="*/ 0 h 18288"/>
              <a:gd name="csX2" fmla="*/ 957839 w 4243589"/>
              <a:gd name="csY2" fmla="*/ 0 h 18288"/>
              <a:gd name="csX3" fmla="*/ 1521630 w 4243589"/>
              <a:gd name="csY3" fmla="*/ 0 h 18288"/>
              <a:gd name="csX4" fmla="*/ 2212729 w 4243589"/>
              <a:gd name="csY4" fmla="*/ 0 h 18288"/>
              <a:gd name="csX5" fmla="*/ 2734084 w 4243589"/>
              <a:gd name="csY5" fmla="*/ 0 h 18288"/>
              <a:gd name="csX6" fmla="*/ 3255439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594926 w 4243589"/>
              <a:gd name="csY9" fmla="*/ 18288 h 18288"/>
              <a:gd name="csX10" fmla="*/ 3073571 w 4243589"/>
              <a:gd name="csY10" fmla="*/ 18288 h 18288"/>
              <a:gd name="csX11" fmla="*/ 2552216 w 4243589"/>
              <a:gd name="csY11" fmla="*/ 18288 h 18288"/>
              <a:gd name="csX12" fmla="*/ 1903553 w 4243589"/>
              <a:gd name="csY12" fmla="*/ 18288 h 18288"/>
              <a:gd name="csX13" fmla="*/ 1212454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657345" y="2984640"/>
            <a:ext cx="7415206" cy="3281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4400" b="1"/>
              <a:t>UN System Support for South-South and Triangular Cooperation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4400" b="1"/>
              <a:t> in Latin America and the Caribbean</a:t>
            </a:r>
          </a:p>
        </p:txBody>
      </p:sp>
    </p:spTree>
    <p:extLst>
      <p:ext uri="{BB962C8B-B14F-4D97-AF65-F5344CB8AC3E}">
        <p14:creationId xmlns:p14="http://schemas.microsoft.com/office/powerpoint/2010/main" val="3752235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DF1706-1606-D807-86B6-79E52772E1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텍스트, 로고, 폰트, 그래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98570AF-1B83-54DB-06AA-902F7771AF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8887" y="216491"/>
            <a:ext cx="1011857" cy="106833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C20A4E9E-E420-78DF-703D-FAB29A4ACC36}"/>
              </a:ext>
            </a:extLst>
          </p:cNvPr>
          <p:cNvSpPr txBox="1"/>
          <p:nvPr/>
        </p:nvSpPr>
        <p:spPr>
          <a:xfrm>
            <a:off x="366385" y="233624"/>
            <a:ext cx="555171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altLang="ko-KR" sz="2800" b="1">
                <a:solidFill>
                  <a:srgbClr val="00B0F0"/>
                </a:solidFill>
                <a:latin typeface="Seaford"/>
                <a:ea typeface="맑은 고딕"/>
              </a:rPr>
              <a:t>Identified </a:t>
            </a:r>
            <a:r>
              <a:rPr lang="ko-KR" altLang="en-US" sz="2800" b="1">
                <a:solidFill>
                  <a:srgbClr val="00B0F0"/>
                </a:solidFill>
                <a:latin typeface="Seaford"/>
                <a:ea typeface="맑은 고딕"/>
              </a:rPr>
              <a:t>Opportunities</a:t>
            </a:r>
          </a:p>
        </p:txBody>
      </p:sp>
      <p:cxnSp>
        <p:nvCxnSpPr>
          <p:cNvPr id="31" name="직선 화살표 연결선 30">
            <a:extLst>
              <a:ext uri="{FF2B5EF4-FFF2-40B4-BE49-F238E27FC236}">
                <a16:creationId xmlns:a16="http://schemas.microsoft.com/office/drawing/2014/main" id="{EE0FB722-D857-D221-5766-7F89B035926B}"/>
              </a:ext>
            </a:extLst>
          </p:cNvPr>
          <p:cNvCxnSpPr/>
          <p:nvPr/>
        </p:nvCxnSpPr>
        <p:spPr>
          <a:xfrm flipV="1">
            <a:off x="368189" y="758751"/>
            <a:ext cx="5344348" cy="20366"/>
          </a:xfrm>
          <a:prstGeom prst="straightConnector1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그림 2" descr="텍스트, 스크린샷, 도표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FDA384B-D7F6-3CD1-6DB4-E89836418C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779" y="1136981"/>
            <a:ext cx="10336442" cy="5235519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4" name="그림 3" descr="화이트,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DC90021-F66C-B862-505C-BDE3ABB02E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2505" y="927925"/>
            <a:ext cx="3722458" cy="942029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5" name="그림 4" descr="화이트,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D02901E9-9363-41C6-EA93-B3D3808BCF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7253" y="1864430"/>
            <a:ext cx="1878534" cy="52322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843233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FCF774-7F07-DD87-F3DE-3EBE79173D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A9BBEB4E-1D11-3588-0684-580B49234F15}"/>
              </a:ext>
            </a:extLst>
          </p:cNvPr>
          <p:cNvSpPr/>
          <p:nvPr/>
        </p:nvSpPr>
        <p:spPr>
          <a:xfrm>
            <a:off x="667953" y="1293592"/>
            <a:ext cx="5326892" cy="561287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ko-KR" altLang="en-US">
              <a:ea typeface="맑은 고딕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B9FCA1-05AA-4EB2-43DF-A04A4843EC11}"/>
              </a:ext>
            </a:extLst>
          </p:cNvPr>
          <p:cNvSpPr txBox="1"/>
          <p:nvPr/>
        </p:nvSpPr>
        <p:spPr>
          <a:xfrm>
            <a:off x="1247852" y="2211575"/>
            <a:ext cx="391506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ko-KR" sz="2000" b="1" i="1">
                <a:solidFill>
                  <a:schemeClr val="tx2">
                    <a:lumMod val="76000"/>
                    <a:lumOff val="24000"/>
                  </a:schemeClr>
                </a:solidFill>
                <a:ea typeface="+mn-lt"/>
                <a:cs typeface="+mn-lt"/>
              </a:rPr>
              <a:t>Leadership and </a:t>
            </a:r>
            <a:r>
              <a:rPr lang="en-US" altLang="ko-KR" sz="2000" b="1" i="1">
                <a:solidFill>
                  <a:schemeClr val="tx2">
                    <a:lumMod val="76000"/>
                    <a:lumOff val="24000"/>
                  </a:schemeClr>
                </a:solidFill>
                <a:ea typeface="+mn-lt"/>
                <a:cs typeface="+mn-lt"/>
              </a:rPr>
              <a:t>System-wide</a:t>
            </a:r>
            <a:endParaRPr lang="ko-KR" altLang="en-US" sz="2000" b="1" i="1">
              <a:solidFill>
                <a:schemeClr val="tx2">
                  <a:lumMod val="76000"/>
                  <a:lumOff val="24000"/>
                </a:schemeClr>
              </a:solidFill>
              <a:ea typeface="맑은 고딕"/>
              <a:cs typeface="+mn-lt"/>
            </a:endParaRPr>
          </a:p>
          <a:p>
            <a:pPr algn="ctr"/>
            <a:r>
              <a:rPr lang="ko-KR" sz="2000" b="1" i="1">
                <a:solidFill>
                  <a:schemeClr val="tx2">
                    <a:lumMod val="76000"/>
                    <a:lumOff val="24000"/>
                  </a:schemeClr>
                </a:solidFill>
                <a:ea typeface="+mn-lt"/>
                <a:cs typeface="+mn-lt"/>
              </a:rPr>
              <a:t>Coordination</a:t>
            </a:r>
            <a:endParaRPr lang="ko-KR" sz="2000" b="1" i="1">
              <a:solidFill>
                <a:schemeClr val="tx2">
                  <a:lumMod val="76000"/>
                  <a:lumOff val="24000"/>
                </a:schemeClr>
              </a:solidFill>
              <a:ea typeface="맑은 고딕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7EF2C18-C8D8-76E4-0582-22A2B094A748}"/>
              </a:ext>
            </a:extLst>
          </p:cNvPr>
          <p:cNvSpPr txBox="1"/>
          <p:nvPr/>
        </p:nvSpPr>
        <p:spPr>
          <a:xfrm>
            <a:off x="898492" y="2932838"/>
            <a:ext cx="4883805" cy="38164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Font typeface="Arial"/>
              <a:buChar char="•"/>
            </a:pPr>
            <a:r>
              <a:rPr lang="en-US" sz="2200">
                <a:solidFill>
                  <a:srgbClr val="002060"/>
                </a:solidFill>
                <a:ea typeface="+mn-lt"/>
                <a:cs typeface="+mn-lt"/>
              </a:rPr>
              <a:t> Reinforced RC leadership leverages to convene stakeholders at all levels.</a:t>
            </a:r>
          </a:p>
          <a:p>
            <a:pPr>
              <a:buFont typeface="Arial"/>
              <a:buChar char="•"/>
            </a:pPr>
            <a:endParaRPr lang="en-US" sz="2200">
              <a:solidFill>
                <a:srgbClr val="002060"/>
              </a:solidFill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en-US" sz="2200">
                <a:solidFill>
                  <a:srgbClr val="002060"/>
                </a:solidFill>
                <a:ea typeface="+mn-lt"/>
                <a:cs typeface="+mn-lt"/>
              </a:rPr>
              <a:t> Reduced duplication and ensured coherence through institutionalized inter-agency coordination.</a:t>
            </a:r>
            <a:endParaRPr lang="en-US" sz="2200">
              <a:solidFill>
                <a:srgbClr val="002060"/>
              </a:solidFill>
            </a:endParaRPr>
          </a:p>
          <a:p>
            <a:pPr>
              <a:buFont typeface="Arial"/>
              <a:buChar char="•"/>
            </a:pPr>
            <a:endParaRPr lang="en-US" sz="2200">
              <a:solidFill>
                <a:srgbClr val="002060"/>
              </a:solidFill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en-US" sz="2200">
                <a:solidFill>
                  <a:srgbClr val="002060"/>
                </a:solidFill>
                <a:ea typeface="+mn-lt"/>
                <a:cs typeface="+mn-lt"/>
              </a:rPr>
              <a:t> Systematic integration into national/regional strategies and UN Cooperation Frameworks, aligned with SDGs and country priorities.</a:t>
            </a:r>
            <a:endParaRPr lang="en-US" sz="2200">
              <a:solidFill>
                <a:srgbClr val="002060"/>
              </a:solidFill>
            </a:endParaRPr>
          </a:p>
        </p:txBody>
      </p: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68E4B6AA-268D-99C6-B78F-A1A0876CF41E}"/>
              </a:ext>
            </a:extLst>
          </p:cNvPr>
          <p:cNvGrpSpPr/>
          <p:nvPr/>
        </p:nvGrpSpPr>
        <p:grpSpPr>
          <a:xfrm>
            <a:off x="880641" y="1469811"/>
            <a:ext cx="525326" cy="525683"/>
            <a:chOff x="710513" y="2110944"/>
            <a:chExt cx="525326" cy="525683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A4FC9B5-D6F3-8511-D6EB-CC537339154B}"/>
                </a:ext>
              </a:extLst>
            </p:cNvPr>
            <p:cNvSpPr txBox="1"/>
            <p:nvPr/>
          </p:nvSpPr>
          <p:spPr>
            <a:xfrm>
              <a:off x="710513" y="2110944"/>
              <a:ext cx="514864" cy="52322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ko-KR" sz="2800">
                  <a:solidFill>
                    <a:schemeClr val="tx2">
                      <a:lumMod val="76000"/>
                      <a:lumOff val="24000"/>
                    </a:schemeClr>
                  </a:solidFill>
                  <a:latin typeface="Calibri"/>
                  <a:ea typeface="Calibri"/>
                  <a:cs typeface="Calibri"/>
                </a:rPr>
                <a:t>1</a:t>
              </a:r>
              <a:endParaRPr lang="ko-KR" sz="2800">
                <a:solidFill>
                  <a:schemeClr val="tx2">
                    <a:lumMod val="76000"/>
                    <a:lumOff val="24000"/>
                  </a:schemeClr>
                </a:solidFill>
                <a:latin typeface="Calibri"/>
                <a:ea typeface="맑은 고딕"/>
                <a:cs typeface="Calibri"/>
              </a:endParaRPr>
            </a:p>
          </p:txBody>
        </p:sp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1D0A039F-B670-5E05-C7F5-94F47F994B55}"/>
                </a:ext>
              </a:extLst>
            </p:cNvPr>
            <p:cNvSpPr/>
            <p:nvPr/>
          </p:nvSpPr>
          <p:spPr>
            <a:xfrm>
              <a:off x="710513" y="2110945"/>
              <a:ext cx="525326" cy="525682"/>
            </a:xfrm>
            <a:prstGeom prst="rect">
              <a:avLst/>
            </a:prstGeom>
            <a:noFill/>
            <a:ln w="28575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28" name="그림 27" descr="상징, 스케치, 원, 로고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065553E-D1B2-DB02-BA7A-4EF1787B93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9116" y="1296629"/>
            <a:ext cx="877588" cy="730079"/>
          </a:xfrm>
          <a:prstGeom prst="rect">
            <a:avLst/>
          </a:prstGeom>
          <a:ln>
            <a:noFill/>
          </a:ln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87F213F6-F8CA-49C8-EC20-6F6E30EA1AB5}"/>
              </a:ext>
            </a:extLst>
          </p:cNvPr>
          <p:cNvSpPr txBox="1"/>
          <p:nvPr/>
        </p:nvSpPr>
        <p:spPr>
          <a:xfrm>
            <a:off x="7394981" y="2217664"/>
            <a:ext cx="332321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ko-KR" sz="2000" b="1" i="1">
                <a:solidFill>
                  <a:schemeClr val="tx2">
                    <a:lumMod val="76000"/>
                    <a:lumOff val="24000"/>
                  </a:schemeClr>
                </a:solidFill>
                <a:ea typeface="+mn-lt"/>
                <a:cs typeface="+mn-lt"/>
              </a:rPr>
              <a:t>Knowledge</a:t>
            </a:r>
            <a:r>
              <a:rPr lang="ko-KR" altLang="en-US" sz="2000" b="1" i="1">
                <a:solidFill>
                  <a:schemeClr val="tx2">
                    <a:lumMod val="76000"/>
                    <a:lumOff val="24000"/>
                  </a:schemeClr>
                </a:solidFill>
                <a:ea typeface="+mn-lt"/>
                <a:cs typeface="+mn-lt"/>
              </a:rPr>
              <a:t> </a:t>
            </a:r>
            <a:r>
              <a:rPr lang="en-US" altLang="ko-KR" sz="2000" b="1" i="1">
                <a:solidFill>
                  <a:schemeClr val="tx2">
                    <a:lumMod val="76000"/>
                    <a:lumOff val="24000"/>
                  </a:schemeClr>
                </a:solidFill>
                <a:ea typeface="+mn-lt"/>
                <a:cs typeface="+mn-lt"/>
              </a:rPr>
              <a:t>Sharing</a:t>
            </a:r>
            <a:r>
              <a:rPr lang="ko-KR" altLang="en-US" sz="2000" b="1" i="1">
                <a:solidFill>
                  <a:schemeClr val="tx2">
                    <a:lumMod val="76000"/>
                    <a:lumOff val="24000"/>
                  </a:schemeClr>
                </a:solidFill>
                <a:ea typeface="+mn-lt"/>
                <a:cs typeface="+mn-lt"/>
              </a:rPr>
              <a:t> </a:t>
            </a:r>
            <a:r>
              <a:rPr lang="en-US" altLang="ko-KR" sz="2000" b="1" i="1">
                <a:solidFill>
                  <a:schemeClr val="tx2">
                    <a:lumMod val="76000"/>
                    <a:lumOff val="24000"/>
                  </a:schemeClr>
                </a:solidFill>
                <a:ea typeface="+mn-lt"/>
                <a:cs typeface="+mn-lt"/>
              </a:rPr>
              <a:t>and Learning</a:t>
            </a:r>
            <a:r>
              <a:rPr lang="ko-KR" altLang="en-US" sz="2000" b="1" i="1">
                <a:solidFill>
                  <a:schemeClr val="tx2">
                    <a:lumMod val="76000"/>
                    <a:lumOff val="24000"/>
                  </a:schemeClr>
                </a:solidFill>
                <a:ea typeface="+mn-lt"/>
                <a:cs typeface="+mn-lt"/>
              </a:rPr>
              <a:t> </a:t>
            </a:r>
            <a:r>
              <a:rPr lang="en-US" altLang="ko-KR" sz="2000" b="1" i="1">
                <a:solidFill>
                  <a:schemeClr val="tx2">
                    <a:lumMod val="76000"/>
                    <a:lumOff val="24000"/>
                  </a:schemeClr>
                </a:solidFill>
                <a:ea typeface="+mn-lt"/>
                <a:cs typeface="+mn-lt"/>
              </a:rPr>
              <a:t>Ecosystem</a:t>
            </a:r>
            <a:endParaRPr lang="ko-KR" altLang="en-US" sz="2000" b="1" i="1">
              <a:solidFill>
                <a:schemeClr val="tx2">
                  <a:lumMod val="76000"/>
                  <a:lumOff val="24000"/>
                </a:schemeClr>
              </a:solidFill>
              <a:ea typeface="+mn-lt"/>
              <a:cs typeface="+mn-lt"/>
            </a:endParaRPr>
          </a:p>
        </p:txBody>
      </p:sp>
      <p:pic>
        <p:nvPicPr>
          <p:cNvPr id="38" name="그림 37" descr="폰트, 그래픽, 원,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FA23D93-2A19-58A5-67CD-C7B94020E6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852" y="1471942"/>
            <a:ext cx="869350" cy="693266"/>
          </a:xfrm>
          <a:prstGeom prst="rect">
            <a:avLst/>
          </a:prstGeom>
          <a:ln>
            <a:noFill/>
          </a:ln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B12EEB23-5C94-7088-963F-24C0EC9FE337}"/>
              </a:ext>
            </a:extLst>
          </p:cNvPr>
          <p:cNvSpPr txBox="1"/>
          <p:nvPr/>
        </p:nvSpPr>
        <p:spPr>
          <a:xfrm>
            <a:off x="6735188" y="3006604"/>
            <a:ext cx="4863731" cy="37548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Font typeface="Arial"/>
              <a:buChar char="•"/>
            </a:pPr>
            <a:r>
              <a:rPr lang="en-US" sz="2200">
                <a:solidFill>
                  <a:srgbClr val="002060"/>
                </a:solidFill>
                <a:latin typeface="Seaford"/>
                <a:ea typeface="+mn-lt"/>
                <a:cs typeface="+mn-lt"/>
              </a:rPr>
              <a:t> Expanded use of digital platforms for exchange, matchmaking, and peer learning. </a:t>
            </a:r>
          </a:p>
          <a:p>
            <a:pPr>
              <a:buFont typeface="Arial"/>
              <a:buChar char="•"/>
            </a:pPr>
            <a:endParaRPr lang="en-US" sz="2200">
              <a:solidFill>
                <a:srgbClr val="002060"/>
              </a:solidFill>
              <a:latin typeface="Seaford"/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en-US" sz="2200">
                <a:solidFill>
                  <a:srgbClr val="002060"/>
                </a:solidFill>
                <a:latin typeface="Seaford"/>
                <a:ea typeface="+mn-lt"/>
                <a:cs typeface="+mn-lt"/>
              </a:rPr>
              <a:t>  Capacity development through e-learning and stocktaking tools.</a:t>
            </a:r>
          </a:p>
          <a:p>
            <a:pPr>
              <a:buFont typeface="Arial"/>
              <a:buChar char="•"/>
            </a:pPr>
            <a:endParaRPr lang="en-US" sz="2200">
              <a:solidFill>
                <a:srgbClr val="002060"/>
              </a:solidFill>
              <a:latin typeface="Seaford"/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en-US" sz="2200">
                <a:solidFill>
                  <a:srgbClr val="002060"/>
                </a:solidFill>
                <a:latin typeface="Seaford"/>
                <a:ea typeface="+mn-lt"/>
                <a:cs typeface="+mn-lt"/>
              </a:rPr>
              <a:t>A regional SSC and </a:t>
            </a:r>
            <a:r>
              <a:rPr lang="en-US" sz="2200" err="1">
                <a:solidFill>
                  <a:srgbClr val="002060"/>
                </a:solidFill>
                <a:latin typeface="Seaford"/>
                <a:ea typeface="+mn-lt"/>
                <a:cs typeface="+mn-lt"/>
              </a:rPr>
              <a:t>TrC</a:t>
            </a:r>
            <a:r>
              <a:rPr lang="en-US" sz="2200">
                <a:solidFill>
                  <a:srgbClr val="002060"/>
                </a:solidFill>
                <a:latin typeface="Seaford"/>
                <a:ea typeface="+mn-lt"/>
                <a:cs typeface="+mn-lt"/>
              </a:rPr>
              <a:t> knowledge management ecosystem linking actors and expertise.</a:t>
            </a:r>
            <a:endParaRPr lang="en-US" sz="2200">
              <a:solidFill>
                <a:srgbClr val="002060"/>
              </a:solidFill>
            </a:endParaRPr>
          </a:p>
          <a:p>
            <a:pPr>
              <a:buFont typeface="Arial"/>
              <a:buChar char="•"/>
            </a:pPr>
            <a:endParaRPr lang="en-US">
              <a:solidFill>
                <a:schemeClr val="tx2">
                  <a:lumMod val="76000"/>
                  <a:lumOff val="24000"/>
                </a:schemeClr>
              </a:solidFill>
              <a:latin typeface="Seaford"/>
              <a:ea typeface="+mn-lt"/>
              <a:cs typeface="+mn-lt"/>
            </a:endParaRPr>
          </a:p>
        </p:txBody>
      </p: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2C6F778B-302D-C5CA-109D-A28EB1776342}"/>
              </a:ext>
            </a:extLst>
          </p:cNvPr>
          <p:cNvGrpSpPr/>
          <p:nvPr/>
        </p:nvGrpSpPr>
        <p:grpSpPr>
          <a:xfrm>
            <a:off x="6214641" y="1400538"/>
            <a:ext cx="525326" cy="525683"/>
            <a:chOff x="710513" y="2110944"/>
            <a:chExt cx="525326" cy="525683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B153E7D-B84D-6AED-5708-F1E6B76E29F5}"/>
                </a:ext>
              </a:extLst>
            </p:cNvPr>
            <p:cNvSpPr txBox="1"/>
            <p:nvPr/>
          </p:nvSpPr>
          <p:spPr>
            <a:xfrm>
              <a:off x="710513" y="2110944"/>
              <a:ext cx="514864" cy="52322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ko-KR" sz="2800">
                  <a:solidFill>
                    <a:schemeClr val="tx2">
                      <a:lumMod val="76000"/>
                      <a:lumOff val="24000"/>
                    </a:schemeClr>
                  </a:solidFill>
                  <a:latin typeface="Calibri"/>
                  <a:ea typeface="Calibri"/>
                  <a:cs typeface="Calibri"/>
                </a:rPr>
                <a:t>2</a:t>
              </a:r>
            </a:p>
          </p:txBody>
        </p:sp>
        <p:sp>
          <p:nvSpPr>
            <p:cNvPr id="42" name="직사각형 41">
              <a:extLst>
                <a:ext uri="{FF2B5EF4-FFF2-40B4-BE49-F238E27FC236}">
                  <a16:creationId xmlns:a16="http://schemas.microsoft.com/office/drawing/2014/main" id="{2A906B3E-C896-F1F2-85FA-6776E9D2FDCF}"/>
                </a:ext>
              </a:extLst>
            </p:cNvPr>
            <p:cNvSpPr/>
            <p:nvPr/>
          </p:nvSpPr>
          <p:spPr>
            <a:xfrm>
              <a:off x="710513" y="2110945"/>
              <a:ext cx="525326" cy="525682"/>
            </a:xfrm>
            <a:prstGeom prst="rect">
              <a:avLst/>
            </a:prstGeom>
            <a:noFill/>
            <a:ln w="28575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5" name="직선 화살표 연결선 4">
            <a:extLst>
              <a:ext uri="{FF2B5EF4-FFF2-40B4-BE49-F238E27FC236}">
                <a16:creationId xmlns:a16="http://schemas.microsoft.com/office/drawing/2014/main" id="{C4D84B05-FE06-920C-3267-7260EA511205}"/>
              </a:ext>
            </a:extLst>
          </p:cNvPr>
          <p:cNvCxnSpPr/>
          <p:nvPr/>
        </p:nvCxnSpPr>
        <p:spPr>
          <a:xfrm flipV="1">
            <a:off x="316703" y="264481"/>
            <a:ext cx="52" cy="708412"/>
          </a:xfrm>
          <a:prstGeom prst="straightConnector1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8546D6D-B945-51AA-97B1-4C7F67916C50}"/>
              </a:ext>
            </a:extLst>
          </p:cNvPr>
          <p:cNvSpPr txBox="1"/>
          <p:nvPr/>
        </p:nvSpPr>
        <p:spPr>
          <a:xfrm>
            <a:off x="345070" y="175009"/>
            <a:ext cx="4902984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tx2">
                    <a:lumMod val="76000"/>
                    <a:lumOff val="24000"/>
                  </a:schemeClr>
                </a:solidFill>
                <a:latin typeface="Seaford"/>
                <a:ea typeface="+mn-lt"/>
                <a:cs typeface="+mn-lt"/>
              </a:rPr>
              <a:t>Recommendations</a:t>
            </a:r>
            <a:r>
              <a:rPr lang="ko-KR" sz="2400" b="1">
                <a:solidFill>
                  <a:schemeClr val="tx2">
                    <a:lumMod val="76000"/>
                    <a:lumOff val="24000"/>
                  </a:schemeClr>
                </a:solidFill>
                <a:latin typeface="Seaford"/>
                <a:ea typeface="+mn-lt"/>
                <a:cs typeface="+mn-lt"/>
              </a:rPr>
              <a:t> </a:t>
            </a:r>
            <a:r>
              <a:rPr lang="en-US" sz="2400" b="1">
                <a:solidFill>
                  <a:schemeClr val="tx2">
                    <a:lumMod val="76000"/>
                    <a:lumOff val="24000"/>
                  </a:schemeClr>
                </a:solidFill>
                <a:latin typeface="Seaford"/>
                <a:ea typeface="+mn-lt"/>
                <a:cs typeface="+mn-lt"/>
              </a:rPr>
              <a:t>to</a:t>
            </a:r>
            <a:r>
              <a:rPr lang="ko-KR" sz="2400" b="1">
                <a:solidFill>
                  <a:schemeClr val="tx2">
                    <a:lumMod val="76000"/>
                    <a:lumOff val="24000"/>
                  </a:schemeClr>
                </a:solidFill>
                <a:latin typeface="Seaford"/>
                <a:ea typeface="+mn-lt"/>
                <a:cs typeface="+mn-lt"/>
              </a:rPr>
              <a:t> </a:t>
            </a:r>
            <a:r>
              <a:rPr lang="en-US" sz="2400" b="1">
                <a:solidFill>
                  <a:schemeClr val="tx2">
                    <a:lumMod val="76000"/>
                    <a:lumOff val="24000"/>
                  </a:schemeClr>
                </a:solidFill>
                <a:latin typeface="Seaford"/>
                <a:ea typeface="+mn-lt"/>
                <a:cs typeface="+mn-lt"/>
              </a:rPr>
              <a:t>Advance</a:t>
            </a:r>
            <a:r>
              <a:rPr lang="ko-KR" sz="2400" b="1">
                <a:solidFill>
                  <a:schemeClr val="tx2">
                    <a:lumMod val="76000"/>
                    <a:lumOff val="24000"/>
                  </a:schemeClr>
                </a:solidFill>
                <a:latin typeface="Seaford"/>
                <a:ea typeface="+mn-lt"/>
                <a:cs typeface="+mn-lt"/>
              </a:rPr>
              <a:t> </a:t>
            </a:r>
            <a:endParaRPr lang="ko-KR" sz="2400" b="1">
              <a:solidFill>
                <a:schemeClr val="tx2">
                  <a:lumMod val="76000"/>
                  <a:lumOff val="24000"/>
                </a:schemeClr>
              </a:solidFill>
              <a:latin typeface="Seaford"/>
              <a:ea typeface="맑은 고딕" panose="020B0503020000020004" pitchFamily="34" charset="-127"/>
              <a:cs typeface="+mn-lt"/>
            </a:endParaRPr>
          </a:p>
          <a:p>
            <a:r>
              <a:rPr lang="en-US" sz="2400" b="1">
                <a:solidFill>
                  <a:schemeClr val="tx2">
                    <a:lumMod val="76000"/>
                    <a:lumOff val="24000"/>
                  </a:schemeClr>
                </a:solidFill>
                <a:latin typeface="Seaford"/>
                <a:ea typeface="+mn-lt"/>
                <a:cs typeface="+mn-lt"/>
              </a:rPr>
              <a:t>SSC</a:t>
            </a:r>
            <a:r>
              <a:rPr lang="ko-KR" sz="2400" b="1">
                <a:solidFill>
                  <a:schemeClr val="tx2">
                    <a:lumMod val="76000"/>
                    <a:lumOff val="24000"/>
                  </a:schemeClr>
                </a:solidFill>
                <a:latin typeface="Seaford"/>
                <a:ea typeface="+mn-lt"/>
                <a:cs typeface="+mn-lt"/>
              </a:rPr>
              <a:t> and </a:t>
            </a:r>
            <a:r>
              <a:rPr lang="ko-KR" sz="2400" b="1" err="1">
                <a:solidFill>
                  <a:schemeClr val="tx2">
                    <a:lumMod val="76000"/>
                    <a:lumOff val="24000"/>
                  </a:schemeClr>
                </a:solidFill>
                <a:latin typeface="Seaford"/>
                <a:ea typeface="+mn-lt"/>
                <a:cs typeface="+mn-lt"/>
              </a:rPr>
              <a:t>TrC</a:t>
            </a:r>
            <a:r>
              <a:rPr lang="ko-KR" sz="2400" b="1">
                <a:solidFill>
                  <a:schemeClr val="tx2">
                    <a:lumMod val="76000"/>
                    <a:lumOff val="24000"/>
                  </a:schemeClr>
                </a:solidFill>
                <a:latin typeface="Seaford"/>
                <a:ea typeface="+mn-lt"/>
                <a:cs typeface="+mn-lt"/>
              </a:rPr>
              <a:t> </a:t>
            </a:r>
            <a:r>
              <a:rPr lang="ko-KR" sz="2400" b="1" err="1">
                <a:solidFill>
                  <a:schemeClr val="tx2">
                    <a:lumMod val="76000"/>
                    <a:lumOff val="24000"/>
                  </a:schemeClr>
                </a:solidFill>
                <a:latin typeface="Seaford"/>
                <a:ea typeface="+mn-lt"/>
                <a:cs typeface="+mn-lt"/>
              </a:rPr>
              <a:t>in</a:t>
            </a:r>
            <a:r>
              <a:rPr lang="ko-KR" sz="2400" b="1">
                <a:solidFill>
                  <a:schemeClr val="tx2">
                    <a:lumMod val="76000"/>
                    <a:lumOff val="24000"/>
                  </a:schemeClr>
                </a:solidFill>
                <a:latin typeface="Seaford"/>
                <a:ea typeface="+mn-lt"/>
                <a:cs typeface="+mn-lt"/>
              </a:rPr>
              <a:t> LAC</a:t>
            </a:r>
            <a:endParaRPr lang="ko-KR" sz="2400" b="1">
              <a:solidFill>
                <a:schemeClr val="tx2">
                  <a:lumMod val="76000"/>
                  <a:lumOff val="24000"/>
                </a:schemeClr>
              </a:solidFill>
              <a:latin typeface="Seaford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2397679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97F3E8-E2C0-746D-0634-B5067EB1B2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>
            <a:extLst>
              <a:ext uri="{FF2B5EF4-FFF2-40B4-BE49-F238E27FC236}">
                <a16:creationId xmlns:a16="http://schemas.microsoft.com/office/drawing/2014/main" id="{AEB7FDB9-71AD-ACDB-9BFD-B4C3F3725CEC}"/>
              </a:ext>
            </a:extLst>
          </p:cNvPr>
          <p:cNvSpPr/>
          <p:nvPr/>
        </p:nvSpPr>
        <p:spPr>
          <a:xfrm>
            <a:off x="5926826" y="1293592"/>
            <a:ext cx="6088892" cy="568800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ko-KR" altLang="en-US">
              <a:ea typeface="맑은 고딕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FDF5E1D-A081-8B62-22F9-17B47D31B88B}"/>
              </a:ext>
            </a:extLst>
          </p:cNvPr>
          <p:cNvSpPr txBox="1"/>
          <p:nvPr/>
        </p:nvSpPr>
        <p:spPr>
          <a:xfrm>
            <a:off x="487449" y="3296475"/>
            <a:ext cx="5121311" cy="280076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Font typeface="Arial"/>
              <a:buChar char="•"/>
            </a:pPr>
            <a:r>
              <a:rPr lang="en-US" sz="2200">
                <a:solidFill>
                  <a:srgbClr val="002060"/>
                </a:solidFill>
                <a:latin typeface="Seaford"/>
                <a:ea typeface="+mn-lt"/>
                <a:cs typeface="+mn-lt"/>
              </a:rPr>
              <a:t> Predictable and sustainable SSC and </a:t>
            </a:r>
            <a:r>
              <a:rPr lang="en-US" sz="2200" err="1">
                <a:solidFill>
                  <a:srgbClr val="002060"/>
                </a:solidFill>
                <a:latin typeface="Seaford"/>
                <a:ea typeface="+mn-lt"/>
                <a:cs typeface="+mn-lt"/>
              </a:rPr>
              <a:t>TrC</a:t>
            </a:r>
            <a:r>
              <a:rPr lang="en-US" sz="2200">
                <a:solidFill>
                  <a:srgbClr val="002060"/>
                </a:solidFill>
                <a:latin typeface="Seaford"/>
                <a:ea typeface="+mn-lt"/>
                <a:cs typeface="+mn-lt"/>
              </a:rPr>
              <a:t> financing.</a:t>
            </a:r>
          </a:p>
          <a:p>
            <a:pPr>
              <a:buFont typeface="Arial"/>
              <a:buChar char="•"/>
            </a:pPr>
            <a:endParaRPr lang="en-US" sz="2200">
              <a:solidFill>
                <a:srgbClr val="002060"/>
              </a:solidFill>
              <a:latin typeface="Seaford"/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en-US" sz="2200">
                <a:solidFill>
                  <a:srgbClr val="002060"/>
                </a:solidFill>
                <a:latin typeface="Seaford"/>
                <a:ea typeface="+mn-lt"/>
                <a:cs typeface="+mn-lt"/>
              </a:rPr>
              <a:t> Strengthened partnerships to scale impact.</a:t>
            </a:r>
          </a:p>
          <a:p>
            <a:pPr>
              <a:buFont typeface="Arial"/>
              <a:buChar char="•"/>
            </a:pPr>
            <a:endParaRPr lang="en-US" sz="2200">
              <a:solidFill>
                <a:srgbClr val="002060"/>
              </a:solidFill>
              <a:latin typeface="Seaford"/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en-US" sz="2200">
                <a:solidFill>
                  <a:srgbClr val="002060"/>
                </a:solidFill>
                <a:latin typeface="Seaford"/>
                <a:ea typeface="+mn-lt"/>
                <a:cs typeface="+mn-lt"/>
              </a:rPr>
              <a:t> Tailored technical training for UNCTs and government counterparts.</a:t>
            </a:r>
          </a:p>
        </p:txBody>
      </p: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15E1C418-0C54-8F33-698B-D5EDF4603BFE}"/>
              </a:ext>
            </a:extLst>
          </p:cNvPr>
          <p:cNvGrpSpPr/>
          <p:nvPr/>
        </p:nvGrpSpPr>
        <p:grpSpPr>
          <a:xfrm>
            <a:off x="879575" y="1491126"/>
            <a:ext cx="525326" cy="525683"/>
            <a:chOff x="710513" y="2110944"/>
            <a:chExt cx="525326" cy="525683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2A8709D-0EB4-1AFC-F4B9-D3F2318D5D3E}"/>
                </a:ext>
              </a:extLst>
            </p:cNvPr>
            <p:cNvSpPr txBox="1"/>
            <p:nvPr/>
          </p:nvSpPr>
          <p:spPr>
            <a:xfrm>
              <a:off x="710513" y="2110944"/>
              <a:ext cx="514864" cy="52322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ko-KR" sz="2800">
                  <a:solidFill>
                    <a:schemeClr val="tx2">
                      <a:lumMod val="76000"/>
                      <a:lumOff val="24000"/>
                    </a:schemeClr>
                  </a:solidFill>
                  <a:latin typeface="Calibri"/>
                  <a:ea typeface="Calibri"/>
                  <a:cs typeface="Calibri"/>
                </a:rPr>
                <a:t>3</a:t>
              </a:r>
            </a:p>
          </p:txBody>
        </p:sp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B342FBFA-46AE-DA5A-63A2-23EEFAFBA79B}"/>
                </a:ext>
              </a:extLst>
            </p:cNvPr>
            <p:cNvSpPr/>
            <p:nvPr/>
          </p:nvSpPr>
          <p:spPr>
            <a:xfrm>
              <a:off x="710513" y="2110945"/>
              <a:ext cx="525326" cy="525682"/>
            </a:xfrm>
            <a:prstGeom prst="rect">
              <a:avLst/>
            </a:prstGeom>
            <a:noFill/>
            <a:ln w="28575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878B53F2-9CB1-C0F9-985F-1AD559B396C9}"/>
              </a:ext>
            </a:extLst>
          </p:cNvPr>
          <p:cNvSpPr txBox="1"/>
          <p:nvPr/>
        </p:nvSpPr>
        <p:spPr>
          <a:xfrm>
            <a:off x="7146512" y="2229082"/>
            <a:ext cx="332321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i="1">
                <a:solidFill>
                  <a:schemeClr val="tx2">
                    <a:lumMod val="76000"/>
                    <a:lumOff val="24000"/>
                  </a:schemeClr>
                </a:solidFill>
                <a:ea typeface="+mn-lt"/>
                <a:cs typeface="+mn-lt"/>
              </a:rPr>
              <a:t>Monitoring, Evaluation</a:t>
            </a:r>
            <a:r>
              <a:rPr lang="en-US" altLang="ko-KR" sz="2000" b="1" i="1">
                <a:solidFill>
                  <a:schemeClr val="tx2">
                    <a:lumMod val="76000"/>
                    <a:lumOff val="24000"/>
                  </a:schemeClr>
                </a:solidFill>
                <a:ea typeface="+mn-lt"/>
                <a:cs typeface="+mn-lt"/>
              </a:rPr>
              <a:t>,</a:t>
            </a:r>
            <a:r>
              <a:rPr lang="en-US" sz="2000" b="1" i="1">
                <a:solidFill>
                  <a:schemeClr val="tx2">
                    <a:lumMod val="76000"/>
                    <a:lumOff val="24000"/>
                  </a:schemeClr>
                </a:solidFill>
                <a:ea typeface="+mn-lt"/>
                <a:cs typeface="+mn-lt"/>
              </a:rPr>
              <a:t> and Reporting Systems</a:t>
            </a:r>
            <a:endParaRPr lang="ko-KR" altLang="en-US" sz="2000" b="1" i="1">
              <a:solidFill>
                <a:schemeClr val="tx2">
                  <a:lumMod val="76000"/>
                  <a:lumOff val="24000"/>
                </a:schemeClr>
              </a:solidFill>
              <a:ea typeface="+mn-lt"/>
              <a:cs typeface="+mn-lt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000C5B1-2336-34BB-C054-34D86595D2DF}"/>
              </a:ext>
            </a:extLst>
          </p:cNvPr>
          <p:cNvSpPr txBox="1"/>
          <p:nvPr/>
        </p:nvSpPr>
        <p:spPr>
          <a:xfrm>
            <a:off x="6217295" y="3300967"/>
            <a:ext cx="5717055" cy="233910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Font typeface="Arial"/>
              <a:buChar char="•"/>
            </a:pPr>
            <a:r>
              <a:rPr lang="en-US" sz="2200">
                <a:solidFill>
                  <a:srgbClr val="002060"/>
                </a:solidFill>
                <a:latin typeface="Seaford"/>
                <a:ea typeface="+mn-lt"/>
                <a:cs typeface="+mn-lt"/>
              </a:rPr>
              <a:t> Enhanced inter-agency data integration.</a:t>
            </a:r>
            <a:endParaRPr lang="en-US" sz="2200">
              <a:solidFill>
                <a:srgbClr val="002060"/>
              </a:solidFill>
              <a:latin typeface="Seaford"/>
            </a:endParaRPr>
          </a:p>
          <a:p>
            <a:endParaRPr lang="en-US" sz="2200">
              <a:solidFill>
                <a:srgbClr val="002060"/>
              </a:solidFill>
              <a:latin typeface="Seaford"/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en-US" sz="2200">
                <a:solidFill>
                  <a:srgbClr val="002060"/>
                </a:solidFill>
                <a:latin typeface="Seaford"/>
                <a:ea typeface="+mn-lt"/>
                <a:cs typeface="+mn-lt"/>
              </a:rPr>
              <a:t> Standardized SSC and </a:t>
            </a:r>
            <a:r>
              <a:rPr lang="en-US" sz="2200" err="1">
                <a:solidFill>
                  <a:srgbClr val="002060"/>
                </a:solidFill>
                <a:latin typeface="Seaford"/>
                <a:ea typeface="+mn-lt"/>
                <a:cs typeface="+mn-lt"/>
              </a:rPr>
              <a:t>TrC</a:t>
            </a:r>
            <a:r>
              <a:rPr lang="en-US" sz="2200">
                <a:solidFill>
                  <a:srgbClr val="002060"/>
                </a:solidFill>
                <a:latin typeface="Seaford"/>
                <a:ea typeface="+mn-lt"/>
                <a:cs typeface="+mn-lt"/>
              </a:rPr>
              <a:t> indicators, outputs, and reporting templates, a unified M&amp;E framework.</a:t>
            </a:r>
            <a:endParaRPr lang="en-US" sz="2200">
              <a:solidFill>
                <a:srgbClr val="002060"/>
              </a:solidFill>
              <a:latin typeface="Seaford"/>
            </a:endParaRPr>
          </a:p>
          <a:p>
            <a:pPr>
              <a:buFont typeface="Arial"/>
              <a:buChar char="•"/>
            </a:pPr>
            <a:endParaRPr lang="en-US">
              <a:solidFill>
                <a:schemeClr val="tx2">
                  <a:lumMod val="76000"/>
                  <a:lumOff val="24000"/>
                </a:schemeClr>
              </a:solidFill>
              <a:latin typeface="Seaford"/>
              <a:ea typeface="+mn-lt"/>
              <a:cs typeface="+mn-lt"/>
            </a:endParaRPr>
          </a:p>
          <a:p>
            <a:pPr>
              <a:buFont typeface="Arial"/>
              <a:buChar char="•"/>
            </a:pPr>
            <a:endParaRPr lang="en-US">
              <a:solidFill>
                <a:schemeClr val="tx2">
                  <a:lumMod val="76000"/>
                  <a:lumOff val="24000"/>
                </a:schemeClr>
              </a:solidFill>
              <a:latin typeface="Seaford"/>
              <a:ea typeface="+mn-lt"/>
              <a:cs typeface="+mn-lt"/>
            </a:endParaRPr>
          </a:p>
        </p:txBody>
      </p: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989E2F3C-6F05-78A1-2842-BC03E8CB12B4}"/>
              </a:ext>
            </a:extLst>
          </p:cNvPr>
          <p:cNvGrpSpPr/>
          <p:nvPr/>
        </p:nvGrpSpPr>
        <p:grpSpPr>
          <a:xfrm>
            <a:off x="6213575" y="1421853"/>
            <a:ext cx="525326" cy="525683"/>
            <a:chOff x="710513" y="2110944"/>
            <a:chExt cx="525326" cy="525683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289906A-84ED-0D2F-C9FA-691A68337EEA}"/>
                </a:ext>
              </a:extLst>
            </p:cNvPr>
            <p:cNvSpPr txBox="1"/>
            <p:nvPr/>
          </p:nvSpPr>
          <p:spPr>
            <a:xfrm>
              <a:off x="710513" y="2110944"/>
              <a:ext cx="514864" cy="52322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ko-KR" sz="2800">
                  <a:solidFill>
                    <a:schemeClr val="tx2">
                      <a:lumMod val="76000"/>
                      <a:lumOff val="24000"/>
                    </a:schemeClr>
                  </a:solidFill>
                  <a:latin typeface="Calibri"/>
                  <a:ea typeface="Calibri"/>
                  <a:cs typeface="Calibri"/>
                </a:rPr>
                <a:t>4</a:t>
              </a:r>
            </a:p>
          </p:txBody>
        </p:sp>
        <p:sp>
          <p:nvSpPr>
            <p:cNvPr id="42" name="직사각형 41">
              <a:extLst>
                <a:ext uri="{FF2B5EF4-FFF2-40B4-BE49-F238E27FC236}">
                  <a16:creationId xmlns:a16="http://schemas.microsoft.com/office/drawing/2014/main" id="{69E7027E-9A64-5090-7495-43288B87843E}"/>
                </a:ext>
              </a:extLst>
            </p:cNvPr>
            <p:cNvSpPr/>
            <p:nvPr/>
          </p:nvSpPr>
          <p:spPr>
            <a:xfrm>
              <a:off x="710513" y="2110945"/>
              <a:ext cx="525326" cy="525682"/>
            </a:xfrm>
            <a:prstGeom prst="rect">
              <a:avLst/>
            </a:prstGeom>
            <a:noFill/>
            <a:ln w="28575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FBECEEB-559E-433D-C8A7-FA834303CA30}"/>
              </a:ext>
            </a:extLst>
          </p:cNvPr>
          <p:cNvSpPr txBox="1"/>
          <p:nvPr/>
        </p:nvSpPr>
        <p:spPr>
          <a:xfrm>
            <a:off x="1198232" y="2259789"/>
            <a:ext cx="4196053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ko-KR" sz="2000" b="1" i="1">
                <a:solidFill>
                  <a:schemeClr val="tx2">
                    <a:lumMod val="76000"/>
                    <a:lumOff val="24000"/>
                  </a:schemeClr>
                </a:solidFill>
                <a:ea typeface="+mn-lt"/>
                <a:cs typeface="+mn-lt"/>
              </a:rPr>
              <a:t>Partnerships,</a:t>
            </a:r>
            <a:r>
              <a:rPr lang="ko-KR" altLang="en-US" sz="2000" b="1" i="1">
                <a:solidFill>
                  <a:schemeClr val="tx2">
                    <a:lumMod val="76000"/>
                    <a:lumOff val="24000"/>
                  </a:schemeClr>
                </a:solidFill>
                <a:ea typeface="+mn-lt"/>
                <a:cs typeface="+mn-lt"/>
              </a:rPr>
              <a:t> </a:t>
            </a:r>
            <a:r>
              <a:rPr lang="en-US" altLang="ko-KR" sz="2000" b="1" i="1">
                <a:solidFill>
                  <a:schemeClr val="tx2">
                    <a:lumMod val="76000"/>
                    <a:lumOff val="24000"/>
                  </a:schemeClr>
                </a:solidFill>
                <a:ea typeface="+mn-lt"/>
                <a:cs typeface="+mn-lt"/>
              </a:rPr>
              <a:t>Financing,</a:t>
            </a:r>
            <a:r>
              <a:rPr lang="ko-KR" altLang="en-US" sz="2000" b="1" i="1">
                <a:solidFill>
                  <a:schemeClr val="tx2">
                    <a:lumMod val="76000"/>
                    <a:lumOff val="24000"/>
                  </a:schemeClr>
                </a:solidFill>
                <a:ea typeface="+mn-lt"/>
                <a:cs typeface="+mn-lt"/>
              </a:rPr>
              <a:t> </a:t>
            </a:r>
            <a:r>
              <a:rPr lang="ko-KR" sz="2000" b="1" i="1">
                <a:solidFill>
                  <a:schemeClr val="tx2">
                    <a:lumMod val="76000"/>
                    <a:lumOff val="24000"/>
                  </a:schemeClr>
                </a:solidFill>
                <a:ea typeface="+mn-lt"/>
                <a:cs typeface="+mn-lt"/>
              </a:rPr>
              <a:t>and </a:t>
            </a:r>
            <a:r>
              <a:rPr lang="en-US" altLang="ko-KR" sz="2000" b="1" i="1">
                <a:solidFill>
                  <a:schemeClr val="tx2">
                    <a:lumMod val="76000"/>
                    <a:lumOff val="24000"/>
                  </a:schemeClr>
                </a:solidFill>
                <a:ea typeface="+mn-lt"/>
                <a:cs typeface="+mn-lt"/>
              </a:rPr>
              <a:t>Implementation</a:t>
            </a:r>
            <a:r>
              <a:rPr lang="ko-KR" altLang="en-US" sz="2000" b="1" i="1">
                <a:solidFill>
                  <a:schemeClr val="tx2">
                    <a:lumMod val="76000"/>
                    <a:lumOff val="24000"/>
                  </a:schemeClr>
                </a:solidFill>
                <a:ea typeface="+mn-lt"/>
                <a:cs typeface="+mn-lt"/>
              </a:rPr>
              <a:t> </a:t>
            </a:r>
            <a:r>
              <a:rPr lang="en-US" altLang="ko-KR" sz="2000" b="1" i="1">
                <a:solidFill>
                  <a:schemeClr val="tx2">
                    <a:lumMod val="76000"/>
                    <a:lumOff val="24000"/>
                  </a:schemeClr>
                </a:solidFill>
                <a:ea typeface="+mn-lt"/>
                <a:cs typeface="+mn-lt"/>
              </a:rPr>
              <a:t>Capacity</a:t>
            </a:r>
            <a:endParaRPr lang="ko-KR" sz="2000" i="1">
              <a:solidFill>
                <a:schemeClr val="tx2">
                  <a:lumMod val="76000"/>
                  <a:lumOff val="24000"/>
                </a:schemeClr>
              </a:solidFill>
              <a:ea typeface="맑은 고딕"/>
            </a:endParaRPr>
          </a:p>
        </p:txBody>
      </p:sp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1C755B73-9137-CF87-688B-64E420D923E3}"/>
              </a:ext>
            </a:extLst>
          </p:cNvPr>
          <p:cNvCxnSpPr/>
          <p:nvPr/>
        </p:nvCxnSpPr>
        <p:spPr>
          <a:xfrm flipV="1">
            <a:off x="316703" y="264481"/>
            <a:ext cx="52" cy="708412"/>
          </a:xfrm>
          <a:prstGeom prst="straightConnector1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8E20018-4386-A2B8-E539-7C44C037A39D}"/>
              </a:ext>
            </a:extLst>
          </p:cNvPr>
          <p:cNvSpPr txBox="1"/>
          <p:nvPr/>
        </p:nvSpPr>
        <p:spPr>
          <a:xfrm>
            <a:off x="345070" y="175009"/>
            <a:ext cx="4902984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tx2">
                    <a:lumMod val="76000"/>
                    <a:lumOff val="24000"/>
                  </a:schemeClr>
                </a:solidFill>
                <a:latin typeface="Seaford"/>
                <a:ea typeface="+mn-lt"/>
                <a:cs typeface="+mn-lt"/>
              </a:rPr>
              <a:t>Recommendations</a:t>
            </a:r>
            <a:r>
              <a:rPr lang="ko-KR" sz="2400" b="1">
                <a:solidFill>
                  <a:schemeClr val="tx2">
                    <a:lumMod val="76000"/>
                    <a:lumOff val="24000"/>
                  </a:schemeClr>
                </a:solidFill>
                <a:latin typeface="Seaford"/>
                <a:ea typeface="+mn-lt"/>
                <a:cs typeface="+mn-lt"/>
              </a:rPr>
              <a:t> </a:t>
            </a:r>
            <a:r>
              <a:rPr lang="en-US" sz="2400" b="1">
                <a:solidFill>
                  <a:schemeClr val="tx2">
                    <a:lumMod val="76000"/>
                    <a:lumOff val="24000"/>
                  </a:schemeClr>
                </a:solidFill>
                <a:latin typeface="Seaford"/>
                <a:ea typeface="+mn-lt"/>
                <a:cs typeface="+mn-lt"/>
              </a:rPr>
              <a:t>to</a:t>
            </a:r>
            <a:r>
              <a:rPr lang="ko-KR" sz="2400" b="1">
                <a:solidFill>
                  <a:schemeClr val="tx2">
                    <a:lumMod val="76000"/>
                    <a:lumOff val="24000"/>
                  </a:schemeClr>
                </a:solidFill>
                <a:latin typeface="Seaford"/>
                <a:ea typeface="+mn-lt"/>
                <a:cs typeface="+mn-lt"/>
              </a:rPr>
              <a:t> </a:t>
            </a:r>
            <a:r>
              <a:rPr lang="en-US" sz="2400" b="1">
                <a:solidFill>
                  <a:schemeClr val="tx2">
                    <a:lumMod val="76000"/>
                    <a:lumOff val="24000"/>
                  </a:schemeClr>
                </a:solidFill>
                <a:latin typeface="Seaford"/>
                <a:ea typeface="+mn-lt"/>
                <a:cs typeface="+mn-lt"/>
              </a:rPr>
              <a:t>Advance</a:t>
            </a:r>
            <a:r>
              <a:rPr lang="ko-KR" sz="2400" b="1">
                <a:solidFill>
                  <a:schemeClr val="tx2">
                    <a:lumMod val="76000"/>
                    <a:lumOff val="24000"/>
                  </a:schemeClr>
                </a:solidFill>
                <a:latin typeface="Seaford"/>
                <a:ea typeface="+mn-lt"/>
                <a:cs typeface="+mn-lt"/>
              </a:rPr>
              <a:t> </a:t>
            </a:r>
            <a:endParaRPr lang="ko-KR" sz="2400" b="1">
              <a:solidFill>
                <a:schemeClr val="tx2">
                  <a:lumMod val="76000"/>
                  <a:lumOff val="24000"/>
                </a:schemeClr>
              </a:solidFill>
              <a:latin typeface="Seaford"/>
              <a:ea typeface="맑은 고딕" panose="020B0503020000020004" pitchFamily="34" charset="-127"/>
              <a:cs typeface="+mn-lt"/>
            </a:endParaRPr>
          </a:p>
          <a:p>
            <a:r>
              <a:rPr lang="en-US" sz="2400" b="1">
                <a:solidFill>
                  <a:schemeClr val="tx2">
                    <a:lumMod val="76000"/>
                    <a:lumOff val="24000"/>
                  </a:schemeClr>
                </a:solidFill>
                <a:latin typeface="Seaford"/>
                <a:ea typeface="+mn-lt"/>
                <a:cs typeface="+mn-lt"/>
              </a:rPr>
              <a:t>SSC</a:t>
            </a:r>
            <a:r>
              <a:rPr lang="ko-KR" sz="2400" b="1">
                <a:solidFill>
                  <a:schemeClr val="tx2">
                    <a:lumMod val="76000"/>
                    <a:lumOff val="24000"/>
                  </a:schemeClr>
                </a:solidFill>
                <a:latin typeface="Seaford"/>
                <a:ea typeface="+mn-lt"/>
                <a:cs typeface="+mn-lt"/>
              </a:rPr>
              <a:t> and </a:t>
            </a:r>
            <a:r>
              <a:rPr lang="ko-KR" sz="2400" b="1" err="1">
                <a:solidFill>
                  <a:schemeClr val="tx2">
                    <a:lumMod val="76000"/>
                    <a:lumOff val="24000"/>
                  </a:schemeClr>
                </a:solidFill>
                <a:latin typeface="Seaford"/>
                <a:ea typeface="+mn-lt"/>
                <a:cs typeface="+mn-lt"/>
              </a:rPr>
              <a:t>TrC</a:t>
            </a:r>
            <a:r>
              <a:rPr lang="ko-KR" sz="2400" b="1">
                <a:solidFill>
                  <a:schemeClr val="tx2">
                    <a:lumMod val="76000"/>
                    <a:lumOff val="24000"/>
                  </a:schemeClr>
                </a:solidFill>
                <a:latin typeface="Seaford"/>
                <a:ea typeface="+mn-lt"/>
                <a:cs typeface="+mn-lt"/>
              </a:rPr>
              <a:t> </a:t>
            </a:r>
            <a:r>
              <a:rPr lang="ko-KR" sz="2400" b="1" err="1">
                <a:solidFill>
                  <a:schemeClr val="tx2">
                    <a:lumMod val="76000"/>
                    <a:lumOff val="24000"/>
                  </a:schemeClr>
                </a:solidFill>
                <a:latin typeface="Seaford"/>
                <a:ea typeface="+mn-lt"/>
                <a:cs typeface="+mn-lt"/>
              </a:rPr>
              <a:t>in</a:t>
            </a:r>
            <a:r>
              <a:rPr lang="ko-KR" sz="2400" b="1">
                <a:solidFill>
                  <a:schemeClr val="tx2">
                    <a:lumMod val="76000"/>
                    <a:lumOff val="24000"/>
                  </a:schemeClr>
                </a:solidFill>
                <a:latin typeface="Seaford"/>
                <a:ea typeface="+mn-lt"/>
                <a:cs typeface="+mn-lt"/>
              </a:rPr>
              <a:t> LAC</a:t>
            </a:r>
            <a:endParaRPr lang="ko-KR" sz="2400" b="1">
              <a:solidFill>
                <a:schemeClr val="tx2">
                  <a:lumMod val="76000"/>
                  <a:lumOff val="24000"/>
                </a:schemeClr>
              </a:solidFill>
              <a:latin typeface="Seaford"/>
              <a:ea typeface="맑은 고딕"/>
            </a:endParaRPr>
          </a:p>
        </p:txBody>
      </p:sp>
      <p:pic>
        <p:nvPicPr>
          <p:cNvPr id="2" name="그림 1" descr="폰트, 상징, 로고, 그래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68ED798-126C-A5B9-98E3-AFB895A1A1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728" y="1487778"/>
            <a:ext cx="979868" cy="673458"/>
          </a:xfrm>
          <a:prstGeom prst="rect">
            <a:avLst/>
          </a:prstGeom>
          <a:ln>
            <a:noFill/>
          </a:ln>
        </p:spPr>
      </p:pic>
      <p:pic>
        <p:nvPicPr>
          <p:cNvPr id="7" name="그림 6" descr="클립아트, 폰트, 상징, 화이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0D675DD-DAEC-5854-5310-792E796368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768" y="1297480"/>
            <a:ext cx="863422" cy="90380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9030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0A8B83-889E-BCD1-8D4F-322F346132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16AD5DAF-E6DB-4094-DF1A-103AED2DB02D}"/>
              </a:ext>
            </a:extLst>
          </p:cNvPr>
          <p:cNvSpPr/>
          <p:nvPr/>
        </p:nvSpPr>
        <p:spPr>
          <a:xfrm>
            <a:off x="6338917" y="1123745"/>
            <a:ext cx="4912426" cy="5295406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2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4F5A6463-174C-1D8A-C314-D74561DC63E3}"/>
              </a:ext>
            </a:extLst>
          </p:cNvPr>
          <p:cNvSpPr/>
          <p:nvPr/>
        </p:nvSpPr>
        <p:spPr>
          <a:xfrm>
            <a:off x="8453864" y="1440671"/>
            <a:ext cx="930234" cy="930552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716C0CC2-537F-E237-1619-CD77754F2245}"/>
              </a:ext>
            </a:extLst>
          </p:cNvPr>
          <p:cNvSpPr/>
          <p:nvPr/>
        </p:nvSpPr>
        <p:spPr>
          <a:xfrm>
            <a:off x="830283" y="1127166"/>
            <a:ext cx="4868883" cy="5426034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2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그림 9" descr="텍스트, 로고, 폰트, 그래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90FAF06D-9945-9E0D-24C9-C9052D5455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8887" y="216491"/>
            <a:ext cx="1011857" cy="1068338"/>
          </a:xfrm>
          <a:prstGeom prst="rect">
            <a:avLst/>
          </a:prstGeom>
          <a:ln>
            <a:solidFill>
              <a:schemeClr val="bg1"/>
            </a:solidFill>
          </a:ln>
        </p:spPr>
      </p:pic>
      <p:cxnSp>
        <p:nvCxnSpPr>
          <p:cNvPr id="31" name="직선 화살표 연결선 30">
            <a:extLst>
              <a:ext uri="{FF2B5EF4-FFF2-40B4-BE49-F238E27FC236}">
                <a16:creationId xmlns:a16="http://schemas.microsoft.com/office/drawing/2014/main" id="{BC970388-ED44-7C9A-B992-43267B63D8B3}"/>
              </a:ext>
            </a:extLst>
          </p:cNvPr>
          <p:cNvCxnSpPr/>
          <p:nvPr/>
        </p:nvCxnSpPr>
        <p:spPr>
          <a:xfrm flipV="1">
            <a:off x="263042" y="275213"/>
            <a:ext cx="52" cy="483033"/>
          </a:xfrm>
          <a:prstGeom prst="straightConnector1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91336B8-E955-DDD6-8D33-91E7BFE2B7D2}"/>
              </a:ext>
            </a:extLst>
          </p:cNvPr>
          <p:cNvSpPr txBox="1"/>
          <p:nvPr/>
        </p:nvSpPr>
        <p:spPr>
          <a:xfrm>
            <a:off x="317361" y="221451"/>
            <a:ext cx="789556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2">
                    <a:lumMod val="76000"/>
                    <a:lumOff val="24000"/>
                  </a:schemeClr>
                </a:solidFill>
                <a:latin typeface="Seaford"/>
                <a:ea typeface="+mn-lt"/>
                <a:cs typeface="+mn-lt"/>
              </a:rPr>
              <a:t>Conclusion: Key Takeaways</a:t>
            </a:r>
            <a:endParaRPr lang="ko-KR" sz="2800" b="1">
              <a:solidFill>
                <a:schemeClr val="tx2">
                  <a:lumMod val="76000"/>
                  <a:lumOff val="24000"/>
                </a:schemeClr>
              </a:solidFill>
              <a:latin typeface="Seaford"/>
              <a:ea typeface="맑은 고딕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4EC0730-229F-6E88-1A6F-1E538AB1513F}"/>
              </a:ext>
            </a:extLst>
          </p:cNvPr>
          <p:cNvSpPr txBox="1"/>
          <p:nvPr/>
        </p:nvSpPr>
        <p:spPr>
          <a:xfrm>
            <a:off x="1066819" y="1282907"/>
            <a:ext cx="4390936" cy="609397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000" b="1">
              <a:solidFill>
                <a:schemeClr val="tx2">
                  <a:lumMod val="76000"/>
                  <a:lumOff val="24000"/>
                </a:schemeClr>
              </a:solidFill>
              <a:latin typeface="Seaford"/>
              <a:ea typeface="+mn-lt"/>
              <a:cs typeface="+mn-lt"/>
            </a:endParaRPr>
          </a:p>
          <a:p>
            <a:endParaRPr lang="en-US" sz="2000" b="1">
              <a:solidFill>
                <a:schemeClr val="tx2">
                  <a:lumMod val="76000"/>
                  <a:lumOff val="24000"/>
                </a:schemeClr>
              </a:solidFill>
              <a:latin typeface="Seaford"/>
              <a:ea typeface="+mn-lt"/>
              <a:cs typeface="+mn-lt"/>
            </a:endParaRPr>
          </a:p>
          <a:p>
            <a:endParaRPr lang="en-US" sz="2000" b="1">
              <a:solidFill>
                <a:schemeClr val="tx2">
                  <a:lumMod val="76000"/>
                  <a:lumOff val="24000"/>
                </a:schemeClr>
              </a:solidFill>
              <a:latin typeface="Seaford"/>
              <a:ea typeface="+mn-lt"/>
              <a:cs typeface="+mn-lt"/>
            </a:endParaRPr>
          </a:p>
          <a:p>
            <a:endParaRPr lang="en-US" sz="2000" b="1">
              <a:solidFill>
                <a:schemeClr val="tx2">
                  <a:lumMod val="76000"/>
                  <a:lumOff val="24000"/>
                </a:schemeClr>
              </a:solidFill>
              <a:latin typeface="Seaford"/>
              <a:ea typeface="+mn-lt"/>
              <a:cs typeface="+mn-lt"/>
            </a:endParaRPr>
          </a:p>
          <a:p>
            <a:pPr algn="ctr"/>
            <a:endParaRPr lang="en-US" sz="2400" b="1">
              <a:solidFill>
                <a:schemeClr val="tx2">
                  <a:lumMod val="76000"/>
                  <a:lumOff val="24000"/>
                </a:schemeClr>
              </a:solidFill>
              <a:latin typeface="Seaford"/>
              <a:ea typeface="+mn-lt"/>
              <a:cs typeface="+mn-lt"/>
            </a:endParaRPr>
          </a:p>
          <a:p>
            <a:pPr algn="ctr"/>
            <a:r>
              <a:rPr lang="en-US" sz="2400" b="1">
                <a:solidFill>
                  <a:srgbClr val="002060"/>
                </a:solidFill>
                <a:latin typeface="Seaford"/>
                <a:ea typeface="+mn-lt"/>
                <a:cs typeface="+mn-lt"/>
              </a:rPr>
              <a:t>The region is structurally ready to scale.</a:t>
            </a:r>
            <a:br>
              <a:rPr lang="en-US" sz="2400">
                <a:solidFill>
                  <a:srgbClr val="002060"/>
                </a:solidFill>
                <a:latin typeface="Seaford"/>
                <a:ea typeface="+mn-lt"/>
                <a:cs typeface="+mn-lt"/>
              </a:rPr>
            </a:br>
            <a:r>
              <a:rPr lang="en-US" sz="2400">
                <a:solidFill>
                  <a:srgbClr val="002060"/>
                </a:solidFill>
                <a:latin typeface="Seaford"/>
                <a:ea typeface="+mn-lt"/>
                <a:cs typeface="+mn-lt"/>
              </a:rPr>
              <a:t> </a:t>
            </a:r>
            <a:endParaRPr lang="en-US" sz="2400">
              <a:solidFill>
                <a:srgbClr val="002060"/>
              </a:solidFill>
            </a:endParaRPr>
          </a:p>
          <a:p>
            <a:pPr algn="ctr"/>
            <a:endParaRPr lang="en-US" sz="2400">
              <a:solidFill>
                <a:srgbClr val="002060"/>
              </a:solidFill>
              <a:latin typeface="Seaford"/>
            </a:endParaRPr>
          </a:p>
          <a:p>
            <a:pPr algn="ctr">
              <a:buAutoNum type="arabicPeriod"/>
            </a:pPr>
            <a:endParaRPr lang="en-US" sz="2400">
              <a:solidFill>
                <a:srgbClr val="002060"/>
              </a:solidFill>
              <a:latin typeface="Seaford"/>
              <a:ea typeface="+mn-lt"/>
              <a:cs typeface="+mn-lt"/>
            </a:endParaRPr>
          </a:p>
          <a:p>
            <a:pPr algn="ctr"/>
            <a:r>
              <a:rPr lang="en-US" sz="2400" b="1">
                <a:solidFill>
                  <a:srgbClr val="002060"/>
                </a:solidFill>
                <a:latin typeface="Seaford"/>
                <a:ea typeface="+mn-lt"/>
                <a:cs typeface="+mn-lt"/>
              </a:rPr>
              <a:t>The UN’s comparative advantage is catalytic coordination. </a:t>
            </a:r>
          </a:p>
          <a:p>
            <a:endParaRPr lang="en-US" sz="2000">
              <a:solidFill>
                <a:schemeClr val="tx2">
                  <a:lumMod val="76000"/>
                  <a:lumOff val="24000"/>
                </a:schemeClr>
              </a:solidFill>
              <a:latin typeface="Seaford"/>
              <a:ea typeface="+mn-lt"/>
              <a:cs typeface="+mn-lt"/>
            </a:endParaRPr>
          </a:p>
          <a:p>
            <a:endParaRPr lang="en-US" sz="2000">
              <a:solidFill>
                <a:schemeClr val="tx2">
                  <a:lumMod val="76000"/>
                  <a:lumOff val="24000"/>
                </a:schemeClr>
              </a:solidFill>
              <a:latin typeface="Seaford"/>
            </a:endParaRPr>
          </a:p>
          <a:p>
            <a:pPr>
              <a:buAutoNum type="arabicPeriod"/>
            </a:pPr>
            <a:endParaRPr lang="en-US">
              <a:solidFill>
                <a:schemeClr val="tx2">
                  <a:lumMod val="76000"/>
                  <a:lumOff val="24000"/>
                </a:schemeClr>
              </a:solidFill>
              <a:latin typeface="Seaford"/>
            </a:endParaRPr>
          </a:p>
          <a:p>
            <a:pPr>
              <a:buAutoNum type="arabicPeriod"/>
            </a:pPr>
            <a:endParaRPr lang="en-US" b="1">
              <a:solidFill>
                <a:schemeClr val="tx2">
                  <a:lumMod val="76000"/>
                  <a:lumOff val="24000"/>
                </a:schemeClr>
              </a:solidFill>
              <a:latin typeface="Seaford"/>
              <a:ea typeface="+mn-lt"/>
              <a:cs typeface="+mn-lt"/>
            </a:endParaRPr>
          </a:p>
          <a:p>
            <a:pPr>
              <a:buAutoNum type="arabicPeriod"/>
            </a:pPr>
            <a:endParaRPr lang="en-US">
              <a:solidFill>
                <a:schemeClr val="tx2">
                  <a:lumMod val="76000"/>
                  <a:lumOff val="24000"/>
                </a:schemeClr>
              </a:solidFill>
              <a:latin typeface="Seaford"/>
              <a:ea typeface="+mn-lt"/>
              <a:cs typeface="+mn-lt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D77CF61-0E92-D49B-55CB-0304D1C729E3}"/>
              </a:ext>
            </a:extLst>
          </p:cNvPr>
          <p:cNvSpPr txBox="1"/>
          <p:nvPr/>
        </p:nvSpPr>
        <p:spPr>
          <a:xfrm>
            <a:off x="6706158" y="1279532"/>
            <a:ext cx="4177519" cy="48320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000" b="1">
              <a:solidFill>
                <a:schemeClr val="tx2">
                  <a:lumMod val="76000"/>
                  <a:lumOff val="24000"/>
                </a:schemeClr>
              </a:solidFill>
              <a:latin typeface="Seaford"/>
              <a:ea typeface="+mn-lt"/>
              <a:cs typeface="+mn-lt"/>
            </a:endParaRPr>
          </a:p>
          <a:p>
            <a:endParaRPr lang="en-US" sz="2000" b="1">
              <a:solidFill>
                <a:schemeClr val="tx2">
                  <a:lumMod val="76000"/>
                  <a:lumOff val="24000"/>
                </a:schemeClr>
              </a:solidFill>
              <a:latin typeface="Seaford"/>
              <a:ea typeface="+mn-lt"/>
              <a:cs typeface="+mn-lt"/>
            </a:endParaRPr>
          </a:p>
          <a:p>
            <a:endParaRPr lang="en-US" sz="2000" b="1">
              <a:solidFill>
                <a:schemeClr val="tx2">
                  <a:lumMod val="76000"/>
                  <a:lumOff val="24000"/>
                </a:schemeClr>
              </a:solidFill>
              <a:latin typeface="Seaford"/>
              <a:ea typeface="+mn-lt"/>
              <a:cs typeface="+mn-lt"/>
            </a:endParaRPr>
          </a:p>
          <a:p>
            <a:endParaRPr lang="en-US" sz="2000" b="1">
              <a:solidFill>
                <a:schemeClr val="tx2">
                  <a:lumMod val="76000"/>
                  <a:lumOff val="24000"/>
                </a:schemeClr>
              </a:solidFill>
              <a:latin typeface="Seaford"/>
              <a:ea typeface="+mn-lt"/>
              <a:cs typeface="+mn-lt"/>
            </a:endParaRPr>
          </a:p>
          <a:p>
            <a:pPr algn="ctr"/>
            <a:endParaRPr lang="en-US" sz="2400" b="1">
              <a:solidFill>
                <a:schemeClr val="tx2">
                  <a:lumMod val="76000"/>
                  <a:lumOff val="24000"/>
                </a:schemeClr>
              </a:solidFill>
              <a:latin typeface="Seaford"/>
              <a:ea typeface="+mn-lt"/>
              <a:cs typeface="+mn-lt"/>
            </a:endParaRPr>
          </a:p>
          <a:p>
            <a:pPr algn="ctr"/>
            <a:r>
              <a:rPr lang="en-US" sz="2400" b="1">
                <a:solidFill>
                  <a:srgbClr val="002060"/>
                </a:solidFill>
                <a:latin typeface="Seaford"/>
                <a:ea typeface="+mn-lt"/>
                <a:cs typeface="+mn-lt"/>
              </a:rPr>
              <a:t>The toolbox exists — mainstreaming is the next frontier.</a:t>
            </a:r>
            <a:endParaRPr lang="en-US" sz="2400">
              <a:solidFill>
                <a:srgbClr val="002060"/>
              </a:solidFill>
              <a:latin typeface="Aptos" panose="02110004020202020204"/>
              <a:ea typeface="+mn-lt"/>
              <a:cs typeface="+mn-lt"/>
            </a:endParaRPr>
          </a:p>
          <a:p>
            <a:pPr algn="ctr"/>
            <a:br>
              <a:rPr lang="en-US" sz="2000">
                <a:latin typeface="Seaford"/>
                <a:ea typeface="+mn-lt"/>
                <a:cs typeface="+mn-lt"/>
              </a:rPr>
            </a:br>
            <a:endParaRPr lang="en-US" sz="2400">
              <a:solidFill>
                <a:srgbClr val="002060"/>
              </a:solidFill>
              <a:latin typeface="Seaford"/>
            </a:endParaRPr>
          </a:p>
          <a:p>
            <a:pPr algn="ctr">
              <a:buFont typeface="Arial,Sans-Serif"/>
            </a:pPr>
            <a:r>
              <a:rPr lang="en-US" sz="2400" b="1">
                <a:solidFill>
                  <a:srgbClr val="002060"/>
                </a:solidFill>
                <a:latin typeface="Seaford"/>
                <a:ea typeface="+mn-lt"/>
                <a:cs typeface="+mn-lt"/>
              </a:rPr>
              <a:t>Scaling requires systemic solutions.</a:t>
            </a:r>
            <a:endParaRPr lang="en-US" sz="2400" b="1">
              <a:solidFill>
                <a:srgbClr val="002060"/>
              </a:solidFill>
              <a:latin typeface="Aptos" panose="02110004020202020204"/>
              <a:ea typeface="+mn-lt"/>
              <a:cs typeface="+mn-lt"/>
            </a:endParaRPr>
          </a:p>
          <a:p>
            <a:pPr>
              <a:buFont typeface="Arial,Sans-Serif"/>
            </a:pPr>
            <a:br>
              <a:rPr lang="en-US" sz="2000">
                <a:latin typeface="Seaford"/>
                <a:ea typeface="+mn-lt"/>
                <a:cs typeface="+mn-lt"/>
              </a:rPr>
            </a:br>
            <a:endParaRPr lang="en-US" sz="2000">
              <a:solidFill>
                <a:schemeClr val="tx2">
                  <a:lumMod val="76000"/>
                  <a:lumOff val="24000"/>
                </a:schemeClr>
              </a:solidFill>
              <a:latin typeface="Seaford"/>
            </a:endParaRPr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01568C61-225C-3263-5CEF-B52DF596CE01}"/>
              </a:ext>
            </a:extLst>
          </p:cNvPr>
          <p:cNvSpPr/>
          <p:nvPr/>
        </p:nvSpPr>
        <p:spPr>
          <a:xfrm>
            <a:off x="2798818" y="1439658"/>
            <a:ext cx="930234" cy="930552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3" name="그림 12" descr="클립아트, 그래픽, 상징, 로고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0CCA595-C1D4-3C5D-98B8-668F287F10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6339" y="1582422"/>
            <a:ext cx="584839" cy="643203"/>
          </a:xfrm>
          <a:prstGeom prst="rect">
            <a:avLst/>
          </a:prstGeom>
          <a:ln>
            <a:noFill/>
          </a:ln>
        </p:spPr>
      </p:pic>
      <p:pic>
        <p:nvPicPr>
          <p:cNvPr id="2" name="Graphic 1" descr="Head with gears with solid fill">
            <a:extLst>
              <a:ext uri="{FF2B5EF4-FFF2-40B4-BE49-F238E27FC236}">
                <a16:creationId xmlns:a16="http://schemas.microsoft.com/office/drawing/2014/main" id="{8B07E745-8326-A065-0EC3-413947C3731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27047" y="1579205"/>
            <a:ext cx="587829" cy="66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925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E3545A-AB7F-7CF1-11FC-DBB354A66A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타원 26">
            <a:extLst>
              <a:ext uri="{FF2B5EF4-FFF2-40B4-BE49-F238E27FC236}">
                <a16:creationId xmlns:a16="http://schemas.microsoft.com/office/drawing/2014/main" id="{C56816D7-B382-AEAA-FC90-75BE4C12AF93}"/>
              </a:ext>
            </a:extLst>
          </p:cNvPr>
          <p:cNvSpPr/>
          <p:nvPr/>
        </p:nvSpPr>
        <p:spPr>
          <a:xfrm>
            <a:off x="-1520041" y="-666007"/>
            <a:ext cx="5627914" cy="8011885"/>
          </a:xfrm>
          <a:prstGeom prst="ellipse">
            <a:avLst/>
          </a:prstGeom>
          <a:noFill/>
          <a:ln w="5715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1" name="직선 화살표 연결선 30">
            <a:extLst>
              <a:ext uri="{FF2B5EF4-FFF2-40B4-BE49-F238E27FC236}">
                <a16:creationId xmlns:a16="http://schemas.microsoft.com/office/drawing/2014/main" id="{34FC676A-8B47-A000-AAFA-B083184D3BFA}"/>
              </a:ext>
            </a:extLst>
          </p:cNvPr>
          <p:cNvCxnSpPr/>
          <p:nvPr/>
        </p:nvCxnSpPr>
        <p:spPr>
          <a:xfrm flipV="1">
            <a:off x="371899" y="3095603"/>
            <a:ext cx="52" cy="483033"/>
          </a:xfrm>
          <a:prstGeom prst="straightConnector1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916E1C4-ADC8-753D-500D-0BBA0FC28F41}"/>
              </a:ext>
            </a:extLst>
          </p:cNvPr>
          <p:cNvSpPr txBox="1"/>
          <p:nvPr/>
        </p:nvSpPr>
        <p:spPr>
          <a:xfrm>
            <a:off x="475699" y="3091321"/>
            <a:ext cx="789556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2">
                    <a:lumMod val="76000"/>
                    <a:lumOff val="24000"/>
                  </a:schemeClr>
                </a:solidFill>
                <a:latin typeface="Seaford"/>
                <a:ea typeface="+mn-lt"/>
                <a:cs typeface="+mn-lt"/>
              </a:rPr>
              <a:t>Next Steps</a:t>
            </a:r>
            <a:endParaRPr lang="ko-KR">
              <a:solidFill>
                <a:schemeClr val="tx2">
                  <a:lumMod val="76000"/>
                  <a:lumOff val="24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4AD7EE-C525-EA48-7525-484953E5AD64}"/>
              </a:ext>
            </a:extLst>
          </p:cNvPr>
          <p:cNvSpPr txBox="1"/>
          <p:nvPr/>
        </p:nvSpPr>
        <p:spPr>
          <a:xfrm>
            <a:off x="3981889" y="392652"/>
            <a:ext cx="563133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chemeClr val="tx2">
                    <a:lumMod val="76000"/>
                    <a:lumOff val="24000"/>
                  </a:schemeClr>
                </a:solidFill>
                <a:latin typeface="Seaford"/>
                <a:ea typeface="+mn-lt"/>
                <a:cs typeface="+mn-lt"/>
              </a:rPr>
              <a:t>Official Launch of the Report: 18th Feb 2026</a:t>
            </a:r>
            <a:endParaRPr lang="ko-KR" sz="2000">
              <a:solidFill>
                <a:schemeClr val="tx2">
                  <a:lumMod val="76000"/>
                  <a:lumOff val="24000"/>
                </a:schemeClr>
              </a:solidFill>
              <a:latin typeface="Aptos" panose="02110004020202020204"/>
              <a:ea typeface="맑은 고딕"/>
              <a:cs typeface="+mn-lt"/>
            </a:endParaRPr>
          </a:p>
          <a:p>
            <a:r>
              <a:rPr lang="en-US" sz="1600" b="1">
                <a:solidFill>
                  <a:schemeClr val="tx2">
                    <a:lumMod val="49000"/>
                    <a:lumOff val="51000"/>
                  </a:schemeClr>
                </a:solidFill>
                <a:latin typeface="Seaford"/>
                <a:ea typeface="+mn-lt"/>
                <a:cs typeface="+mn-lt"/>
              </a:rPr>
              <a:t>(virtual and co-hosted together with DCO LAC) </a:t>
            </a:r>
            <a:endParaRPr lang="ko-KR" sz="1600">
              <a:solidFill>
                <a:schemeClr val="tx2">
                  <a:lumMod val="49000"/>
                  <a:lumOff val="51000"/>
                </a:schemeClr>
              </a:solidFill>
              <a:ea typeface="맑은 고딕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DE7120-A66D-77B4-1406-4A069E26DA99}"/>
              </a:ext>
            </a:extLst>
          </p:cNvPr>
          <p:cNvSpPr txBox="1"/>
          <p:nvPr/>
        </p:nvSpPr>
        <p:spPr>
          <a:xfrm>
            <a:off x="4427213" y="1440648"/>
            <a:ext cx="5891767" cy="8925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tx2">
                    <a:lumMod val="76000"/>
                    <a:lumOff val="24000"/>
                  </a:schemeClr>
                </a:solidFill>
                <a:latin typeface="Seaford"/>
                <a:ea typeface="+mn-lt"/>
                <a:cs typeface="+mn-lt"/>
              </a:rPr>
              <a:t>UNOSSC-DCO LAC Working Session on the Recommendations from the Report and Way Forward</a:t>
            </a:r>
            <a:endParaRPr lang="ko-KR" altLang="en-US" b="1">
              <a:solidFill>
                <a:schemeClr val="tx2">
                  <a:lumMod val="76000"/>
                  <a:lumOff val="24000"/>
                </a:schemeClr>
              </a:solidFill>
              <a:latin typeface="Seaford"/>
              <a:ea typeface="+mn-lt"/>
              <a:cs typeface="+mn-lt"/>
            </a:endParaRPr>
          </a:p>
          <a:p>
            <a:r>
              <a:rPr lang="en-US" sz="1600" b="1">
                <a:solidFill>
                  <a:schemeClr val="tx2">
                    <a:lumMod val="49000"/>
                    <a:lumOff val="51000"/>
                  </a:schemeClr>
                </a:solidFill>
                <a:latin typeface="Seaford"/>
                <a:ea typeface="+mn-lt"/>
                <a:cs typeface="+mn-lt"/>
              </a:rPr>
              <a:t>(Q1- Last week of Feb 2026/ Date TBD) </a:t>
            </a:r>
            <a:endParaRPr lang="ko-KR" altLang="en-US" sz="1600" b="1">
              <a:solidFill>
                <a:schemeClr val="tx2">
                  <a:lumMod val="49000"/>
                  <a:lumOff val="51000"/>
                </a:schemeClr>
              </a:solidFill>
              <a:latin typeface="Seaford"/>
              <a:ea typeface="+mn-lt"/>
              <a:cs typeface="+mn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7307A47-8398-F2BD-8D0F-93430597710A}"/>
              </a:ext>
            </a:extLst>
          </p:cNvPr>
          <p:cNvSpPr txBox="1"/>
          <p:nvPr/>
        </p:nvSpPr>
        <p:spPr>
          <a:xfrm>
            <a:off x="4628103" y="2942877"/>
            <a:ext cx="717710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chemeClr val="tx2">
                    <a:lumMod val="76000"/>
                    <a:lumOff val="24000"/>
                  </a:schemeClr>
                </a:solidFill>
                <a:latin typeface="Seaford"/>
                <a:ea typeface="+mn-lt"/>
                <a:cs typeface="+mn-lt"/>
              </a:rPr>
              <a:t>Presentation of Report Findings – Inter-Agency Mechanism </a:t>
            </a:r>
            <a:endParaRPr lang="ko-KR" altLang="en-US" sz="2000" b="1">
              <a:solidFill>
                <a:schemeClr val="tx2">
                  <a:lumMod val="76000"/>
                  <a:lumOff val="24000"/>
                </a:schemeClr>
              </a:solidFill>
              <a:latin typeface="Seaford"/>
              <a:ea typeface="+mn-lt"/>
              <a:cs typeface="+mn-lt"/>
            </a:endParaRPr>
          </a:p>
          <a:p>
            <a:r>
              <a:rPr lang="en-US" sz="1600" b="1">
                <a:solidFill>
                  <a:schemeClr val="tx2">
                    <a:lumMod val="49000"/>
                    <a:lumOff val="51000"/>
                  </a:schemeClr>
                </a:solidFill>
                <a:latin typeface="Seaford"/>
                <a:ea typeface="+mn-lt"/>
                <a:cs typeface="+mn-lt"/>
              </a:rPr>
              <a:t>(Q1 – Date TBD) </a:t>
            </a:r>
            <a:endParaRPr lang="ko-KR" altLang="en-US" sz="1600" b="1">
              <a:solidFill>
                <a:schemeClr val="tx2">
                  <a:lumMod val="49000"/>
                  <a:lumOff val="51000"/>
                </a:schemeClr>
              </a:solidFill>
              <a:latin typeface="Seaford"/>
              <a:ea typeface="+mn-lt"/>
              <a:cs typeface="+mn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BA5CE97-C7B6-0BA7-E0D0-B57F0F133563}"/>
              </a:ext>
            </a:extLst>
          </p:cNvPr>
          <p:cNvSpPr txBox="1"/>
          <p:nvPr/>
        </p:nvSpPr>
        <p:spPr>
          <a:xfrm>
            <a:off x="4628102" y="4332291"/>
            <a:ext cx="789556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chemeClr val="tx2">
                    <a:lumMod val="76000"/>
                    <a:lumOff val="24000"/>
                  </a:schemeClr>
                </a:solidFill>
                <a:latin typeface="Seaford"/>
                <a:ea typeface="+mn-lt"/>
                <a:cs typeface="+mn-lt"/>
              </a:rPr>
              <a:t>Cross-Regional Dialogue on the Report Findings</a:t>
            </a:r>
            <a:endParaRPr lang="ko-KR" altLang="en-US" sz="2000" b="1">
              <a:solidFill>
                <a:schemeClr val="tx2">
                  <a:lumMod val="76000"/>
                  <a:lumOff val="24000"/>
                </a:schemeClr>
              </a:solidFill>
              <a:latin typeface="Seaford"/>
              <a:ea typeface="+mn-lt"/>
              <a:cs typeface="+mn-lt"/>
            </a:endParaRPr>
          </a:p>
          <a:p>
            <a:r>
              <a:rPr lang="en-US" sz="1600" b="1">
                <a:solidFill>
                  <a:schemeClr val="tx2">
                    <a:lumMod val="49000"/>
                    <a:lumOff val="51000"/>
                  </a:schemeClr>
                </a:solidFill>
                <a:latin typeface="Seaford"/>
                <a:ea typeface="+mn-lt"/>
                <a:cs typeface="+mn-lt"/>
              </a:rPr>
              <a:t>(Q2- Date TBD) </a:t>
            </a:r>
            <a:endParaRPr lang="ko-KR" altLang="en-US" sz="1600" b="1">
              <a:solidFill>
                <a:schemeClr val="tx2">
                  <a:lumMod val="49000"/>
                  <a:lumOff val="51000"/>
                </a:schemeClr>
              </a:solidFill>
              <a:latin typeface="Seaford"/>
              <a:ea typeface="+mn-lt"/>
              <a:cs typeface="+mn-lt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EF7C301-6627-5252-9001-B5A382A34D44}"/>
              </a:ext>
            </a:extLst>
          </p:cNvPr>
          <p:cNvSpPr txBox="1"/>
          <p:nvPr/>
        </p:nvSpPr>
        <p:spPr>
          <a:xfrm>
            <a:off x="4051898" y="5729020"/>
            <a:ext cx="789556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chemeClr val="tx2">
                    <a:lumMod val="76000"/>
                    <a:lumOff val="24000"/>
                  </a:schemeClr>
                </a:solidFill>
                <a:latin typeface="Seaford"/>
                <a:ea typeface="+mn-lt"/>
                <a:cs typeface="+mn-lt"/>
              </a:rPr>
              <a:t>Joint Comms and Advocacy (ongoing) </a:t>
            </a:r>
          </a:p>
        </p:txBody>
      </p:sp>
      <p:sp>
        <p:nvSpPr>
          <p:cNvPr id="35" name="타원 34">
            <a:extLst>
              <a:ext uri="{FF2B5EF4-FFF2-40B4-BE49-F238E27FC236}">
                <a16:creationId xmlns:a16="http://schemas.microsoft.com/office/drawing/2014/main" id="{5EBC3E06-1DBF-2363-9EDC-A16F65B83CB6}"/>
              </a:ext>
            </a:extLst>
          </p:cNvPr>
          <p:cNvSpPr/>
          <p:nvPr/>
        </p:nvSpPr>
        <p:spPr>
          <a:xfrm>
            <a:off x="3004455" y="304799"/>
            <a:ext cx="533400" cy="52621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6" name="그래픽 35" descr="갈매기형 화살표 단색으로 채워진">
            <a:extLst>
              <a:ext uri="{FF2B5EF4-FFF2-40B4-BE49-F238E27FC236}">
                <a16:creationId xmlns:a16="http://schemas.microsoft.com/office/drawing/2014/main" id="{49B3C12F-76B5-A486-C0E9-8D87330CE4A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18755" y="391886"/>
            <a:ext cx="348344" cy="348344"/>
          </a:xfrm>
          <a:prstGeom prst="rect">
            <a:avLst/>
          </a:prstGeom>
        </p:spPr>
      </p:pic>
      <p:sp>
        <p:nvSpPr>
          <p:cNvPr id="45" name="타원 44">
            <a:extLst>
              <a:ext uri="{FF2B5EF4-FFF2-40B4-BE49-F238E27FC236}">
                <a16:creationId xmlns:a16="http://schemas.microsoft.com/office/drawing/2014/main" id="{54B1C183-335F-9E15-398C-4A2908BA0DA3}"/>
              </a:ext>
            </a:extLst>
          </p:cNvPr>
          <p:cNvSpPr/>
          <p:nvPr/>
        </p:nvSpPr>
        <p:spPr>
          <a:xfrm>
            <a:off x="3620982" y="1453737"/>
            <a:ext cx="533400" cy="52621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6" name="그래픽 45" descr="갈매기형 화살표 단색으로 채워진">
            <a:extLst>
              <a:ext uri="{FF2B5EF4-FFF2-40B4-BE49-F238E27FC236}">
                <a16:creationId xmlns:a16="http://schemas.microsoft.com/office/drawing/2014/main" id="{7D9E9C44-06D2-CFDE-661A-2861F7EC928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95698" y="1540824"/>
            <a:ext cx="348344" cy="348344"/>
          </a:xfrm>
          <a:prstGeom prst="rect">
            <a:avLst/>
          </a:prstGeom>
        </p:spPr>
      </p:pic>
      <p:sp>
        <p:nvSpPr>
          <p:cNvPr id="47" name="타원 46">
            <a:extLst>
              <a:ext uri="{FF2B5EF4-FFF2-40B4-BE49-F238E27FC236}">
                <a16:creationId xmlns:a16="http://schemas.microsoft.com/office/drawing/2014/main" id="{1A54D9F3-351E-AAA4-9C01-AE6E3659EC9A}"/>
              </a:ext>
            </a:extLst>
          </p:cNvPr>
          <p:cNvSpPr/>
          <p:nvPr/>
        </p:nvSpPr>
        <p:spPr>
          <a:xfrm>
            <a:off x="3886198" y="2836222"/>
            <a:ext cx="533400" cy="52621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8" name="그래픽 47" descr="갈매기형 화살표 단색으로 채워진">
            <a:extLst>
              <a:ext uri="{FF2B5EF4-FFF2-40B4-BE49-F238E27FC236}">
                <a16:creationId xmlns:a16="http://schemas.microsoft.com/office/drawing/2014/main" id="{D60B9ABB-8866-FA62-8767-EE08779732D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80706" y="2913413"/>
            <a:ext cx="348344" cy="348344"/>
          </a:xfrm>
          <a:prstGeom prst="rect">
            <a:avLst/>
          </a:prstGeom>
        </p:spPr>
      </p:pic>
      <p:sp>
        <p:nvSpPr>
          <p:cNvPr id="49" name="타원 48">
            <a:extLst>
              <a:ext uri="{FF2B5EF4-FFF2-40B4-BE49-F238E27FC236}">
                <a16:creationId xmlns:a16="http://schemas.microsoft.com/office/drawing/2014/main" id="{3B0CA9C5-F2EA-F76E-7938-164B4C81A9A4}"/>
              </a:ext>
            </a:extLst>
          </p:cNvPr>
          <p:cNvSpPr/>
          <p:nvPr/>
        </p:nvSpPr>
        <p:spPr>
          <a:xfrm>
            <a:off x="3786247" y="4392879"/>
            <a:ext cx="533400" cy="52621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0" name="그래픽 49" descr="갈매기형 화살표 단색으로 채워진">
            <a:extLst>
              <a:ext uri="{FF2B5EF4-FFF2-40B4-BE49-F238E27FC236}">
                <a16:creationId xmlns:a16="http://schemas.microsoft.com/office/drawing/2014/main" id="{C1F396DE-0CC3-DE63-4F48-38F2FBA0EBC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80756" y="4479966"/>
            <a:ext cx="348344" cy="348344"/>
          </a:xfrm>
          <a:prstGeom prst="rect">
            <a:avLst/>
          </a:prstGeom>
        </p:spPr>
      </p:pic>
      <p:sp>
        <p:nvSpPr>
          <p:cNvPr id="51" name="타원 50">
            <a:extLst>
              <a:ext uri="{FF2B5EF4-FFF2-40B4-BE49-F238E27FC236}">
                <a16:creationId xmlns:a16="http://schemas.microsoft.com/office/drawing/2014/main" id="{5B46A2A4-8926-DC2A-4262-119EF6AF6553}"/>
              </a:ext>
            </a:extLst>
          </p:cNvPr>
          <p:cNvSpPr/>
          <p:nvPr/>
        </p:nvSpPr>
        <p:spPr>
          <a:xfrm>
            <a:off x="3356755" y="5604162"/>
            <a:ext cx="533400" cy="52621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2" name="그래픽 51" descr="갈매기형 화살표 단색으로 채워진">
            <a:extLst>
              <a:ext uri="{FF2B5EF4-FFF2-40B4-BE49-F238E27FC236}">
                <a16:creationId xmlns:a16="http://schemas.microsoft.com/office/drawing/2014/main" id="{50B62121-B34B-C4E4-5A42-9D6D3BFF5DE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51263" y="5671456"/>
            <a:ext cx="348344" cy="34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246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F34D0-9A35-717F-7E38-0CA5CBCF8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9427" y="2781548"/>
            <a:ext cx="4904510" cy="85879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000" b="1">
                <a:solidFill>
                  <a:schemeClr val="tx2">
                    <a:lumMod val="76000"/>
                    <a:lumOff val="24000"/>
                  </a:schemeClr>
                </a:solidFill>
                <a:latin typeface="Seaford"/>
                <a:ea typeface="+mn-lt"/>
                <a:cs typeface="+mn-lt"/>
              </a:rPr>
              <a:t>Cynthia </a:t>
            </a:r>
            <a:r>
              <a:rPr lang="en-US" sz="2000" b="1" err="1">
                <a:solidFill>
                  <a:schemeClr val="tx2">
                    <a:lumMod val="76000"/>
                    <a:lumOff val="24000"/>
                  </a:schemeClr>
                </a:solidFill>
                <a:latin typeface="Seaford"/>
                <a:ea typeface="+mn-lt"/>
                <a:cs typeface="+mn-lt"/>
              </a:rPr>
              <a:t>Olouasa</a:t>
            </a:r>
            <a:r>
              <a:rPr lang="en-US" sz="2000" b="1">
                <a:solidFill>
                  <a:schemeClr val="tx2">
                    <a:lumMod val="76000"/>
                    <a:lumOff val="24000"/>
                  </a:schemeClr>
                </a:solidFill>
                <a:latin typeface="Seaford"/>
                <a:ea typeface="+mn-lt"/>
                <a:cs typeface="+mn-lt"/>
              </a:rPr>
              <a:t> (UNOSCC)</a:t>
            </a:r>
            <a:endParaRPr lang="ko-KR" altLang="en-US" sz="2000" b="1">
              <a:solidFill>
                <a:schemeClr val="tx2">
                  <a:lumMod val="76000"/>
                  <a:lumOff val="24000"/>
                </a:schemeClr>
              </a:solidFill>
              <a:latin typeface="Seaford"/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en-US" sz="2400">
                <a:latin typeface="Calibri"/>
                <a:ea typeface="Calibri"/>
                <a:cs typeface="Calibri"/>
                <a:hlinkClick r:id="rId2"/>
              </a:rPr>
              <a:t>cynthia.olouasa@unossc.org</a:t>
            </a:r>
            <a:endParaRPr lang="en-US" sz="2400">
              <a:latin typeface="Calibri"/>
              <a:ea typeface="Calibri"/>
              <a:cs typeface="Calibri"/>
            </a:endParaRPr>
          </a:p>
        </p:txBody>
      </p:sp>
      <p:pic>
        <p:nvPicPr>
          <p:cNvPr id="5" name="그림 4" descr="unossc_icon – UNOSSC">
            <a:extLst>
              <a:ext uri="{FF2B5EF4-FFF2-40B4-BE49-F238E27FC236}">
                <a16:creationId xmlns:a16="http://schemas.microsoft.com/office/drawing/2014/main" id="{F9B900E6-3E04-5270-4C24-D8DA5E2277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0732" y="1316965"/>
            <a:ext cx="1203097" cy="1203097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5694D55-956B-15FD-71B9-FF24E99E150D}"/>
              </a:ext>
            </a:extLst>
          </p:cNvPr>
          <p:cNvSpPr txBox="1">
            <a:spLocks/>
          </p:cNvSpPr>
          <p:nvPr/>
        </p:nvSpPr>
        <p:spPr>
          <a:xfrm>
            <a:off x="5754681" y="2781548"/>
            <a:ext cx="5070764" cy="8652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>
                <a:solidFill>
                  <a:schemeClr val="tx2">
                    <a:lumMod val="76000"/>
                    <a:lumOff val="24000"/>
                  </a:schemeClr>
                </a:solidFill>
                <a:latin typeface="Seaford"/>
                <a:ea typeface="+mn-lt"/>
                <a:cs typeface="+mn-lt"/>
              </a:rPr>
              <a:t>Alina </a:t>
            </a:r>
            <a:r>
              <a:rPr lang="en-US" sz="2000" b="1" err="1">
                <a:solidFill>
                  <a:schemeClr val="tx2">
                    <a:lumMod val="76000"/>
                    <a:lumOff val="24000"/>
                  </a:schemeClr>
                </a:solidFill>
                <a:latin typeface="Seaford"/>
                <a:ea typeface="+mn-lt"/>
                <a:cs typeface="+mn-lt"/>
              </a:rPr>
              <a:t>Gievskaia</a:t>
            </a:r>
            <a:r>
              <a:rPr lang="en-US" sz="2000" b="1">
                <a:solidFill>
                  <a:schemeClr val="tx2">
                    <a:lumMod val="76000"/>
                    <a:lumOff val="24000"/>
                  </a:schemeClr>
                </a:solidFill>
                <a:latin typeface="Seaford"/>
                <a:ea typeface="+mn-lt"/>
                <a:cs typeface="+mn-lt"/>
              </a:rPr>
              <a:t> (UNDCO LAC)</a:t>
            </a:r>
          </a:p>
          <a:p>
            <a:pPr marL="0" indent="0" algn="ctr">
              <a:buNone/>
            </a:pPr>
            <a:r>
              <a:rPr lang="en-US" sz="2400">
                <a:ea typeface="+mn-lt"/>
                <a:cs typeface="+mn-lt"/>
                <a:hlinkClick r:id="rId4"/>
              </a:rPr>
              <a:t>alina.gievskaia@un.org</a:t>
            </a:r>
            <a:endParaRPr lang="en-US" sz="2400"/>
          </a:p>
        </p:txBody>
      </p:sp>
      <p:pic>
        <p:nvPicPr>
          <p:cNvPr id="8" name="그림 7" descr="텍스트, 로고, 폰트, 그래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A8C75184-A88E-E561-9CDC-3F78514F76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7591" y="1135512"/>
            <a:ext cx="1425971" cy="1577974"/>
          </a:xfrm>
          <a:prstGeom prst="rect">
            <a:avLst/>
          </a:prstGeom>
          <a:ln>
            <a:noFill/>
          </a:ln>
        </p:spPr>
      </p:pic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A51E0668-8E51-8D82-90ED-87D939410EA0}"/>
              </a:ext>
            </a:extLst>
          </p:cNvPr>
          <p:cNvCxnSpPr/>
          <p:nvPr/>
        </p:nvCxnSpPr>
        <p:spPr>
          <a:xfrm flipV="1">
            <a:off x="263042" y="275213"/>
            <a:ext cx="52" cy="483033"/>
          </a:xfrm>
          <a:prstGeom prst="straightConnector1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4A0E14D-1D0A-9392-D285-470347F489B0}"/>
              </a:ext>
            </a:extLst>
          </p:cNvPr>
          <p:cNvSpPr txBox="1"/>
          <p:nvPr/>
        </p:nvSpPr>
        <p:spPr>
          <a:xfrm>
            <a:off x="317361" y="221451"/>
            <a:ext cx="789556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2">
                    <a:lumMod val="76000"/>
                    <a:lumOff val="24000"/>
                  </a:schemeClr>
                </a:solidFill>
                <a:latin typeface="Seaford"/>
                <a:ea typeface="+mn-lt"/>
                <a:cs typeface="+mn-lt"/>
              </a:rPr>
              <a:t>Focal Points for the Report </a:t>
            </a:r>
            <a:endParaRPr lang="en-US" sz="4000">
              <a:solidFill>
                <a:schemeClr val="tx2">
                  <a:lumMod val="76000"/>
                  <a:lumOff val="24000"/>
                </a:schemeClr>
              </a:solidFill>
              <a:latin typeface="Aptos Display"/>
              <a:ea typeface="맑은 고딕"/>
            </a:endParaRPr>
          </a:p>
        </p:txBody>
      </p: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8C8AAA8F-513D-BBDC-0ACE-E5820F7C3376}"/>
              </a:ext>
            </a:extLst>
          </p:cNvPr>
          <p:cNvCxnSpPr>
            <a:cxnSpLocks/>
          </p:cNvCxnSpPr>
          <p:nvPr/>
        </p:nvCxnSpPr>
        <p:spPr>
          <a:xfrm flipV="1">
            <a:off x="338301" y="4358028"/>
            <a:ext cx="52" cy="483033"/>
          </a:xfrm>
          <a:prstGeom prst="straightConnector1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9AD0B6C-D77F-D45B-C0B9-253629978F93}"/>
              </a:ext>
            </a:extLst>
          </p:cNvPr>
          <p:cNvSpPr txBox="1"/>
          <p:nvPr/>
        </p:nvSpPr>
        <p:spPr>
          <a:xfrm>
            <a:off x="392620" y="4304266"/>
            <a:ext cx="789556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2">
                    <a:lumMod val="76000"/>
                    <a:lumOff val="24000"/>
                  </a:schemeClr>
                </a:solidFill>
                <a:latin typeface="Seaford"/>
                <a:ea typeface="+mn-lt"/>
                <a:cs typeface="+mn-lt"/>
              </a:rPr>
              <a:t>Scan to Access the Publication</a:t>
            </a:r>
            <a:r>
              <a:rPr lang="en-US" sz="2800" b="1">
                <a:solidFill>
                  <a:schemeClr val="tx2">
                    <a:lumMod val="76000"/>
                    <a:lumOff val="24000"/>
                  </a:schemeClr>
                </a:solidFill>
                <a:ea typeface="+mn-lt"/>
                <a:cs typeface="+mn-lt"/>
              </a:rPr>
              <a:t> </a:t>
            </a:r>
            <a:endParaRPr lang="en-US" sz="2800" b="1">
              <a:solidFill>
                <a:schemeClr val="tx2">
                  <a:lumMod val="76000"/>
                  <a:lumOff val="24000"/>
                </a:schemeClr>
              </a:solidFill>
              <a:latin typeface="Seaford"/>
              <a:ea typeface="맑은 고딕"/>
            </a:endParaRPr>
          </a:p>
        </p:txBody>
      </p:sp>
      <p:pic>
        <p:nvPicPr>
          <p:cNvPr id="13" name="그림 12" descr="그래픽, 패턴, 사각형, 픽셀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AC353C4-580C-C6FC-0347-DFE82747B3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0797" y="4308593"/>
            <a:ext cx="2081454" cy="2081454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749580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67D54A-29EF-76EE-F05A-F6EDBAFE4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359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/>
              <a:t>In alignment with: </a:t>
            </a:r>
            <a:br>
              <a:rPr lang="en-US" sz="4600"/>
            </a:br>
            <a:endParaRPr lang="en-US" sz="4600"/>
          </a:p>
        </p:txBody>
      </p:sp>
      <p:sp>
        <p:nvSpPr>
          <p:cNvPr id="3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sX0" fmla="*/ 0 w 10972800"/>
              <a:gd name="csY0" fmla="*/ 0 h 18288"/>
              <a:gd name="csX1" fmla="*/ 356616 w 10972800"/>
              <a:gd name="csY1" fmla="*/ 0 h 18288"/>
              <a:gd name="csX2" fmla="*/ 1042416 w 10972800"/>
              <a:gd name="csY2" fmla="*/ 0 h 18288"/>
              <a:gd name="csX3" fmla="*/ 1947672 w 10972800"/>
              <a:gd name="csY3" fmla="*/ 0 h 18288"/>
              <a:gd name="csX4" fmla="*/ 2633472 w 10972800"/>
              <a:gd name="csY4" fmla="*/ 0 h 18288"/>
              <a:gd name="csX5" fmla="*/ 2990088 w 10972800"/>
              <a:gd name="csY5" fmla="*/ 0 h 18288"/>
              <a:gd name="csX6" fmla="*/ 3456432 w 10972800"/>
              <a:gd name="csY6" fmla="*/ 0 h 18288"/>
              <a:gd name="csX7" fmla="*/ 4361688 w 10972800"/>
              <a:gd name="csY7" fmla="*/ 0 h 18288"/>
              <a:gd name="csX8" fmla="*/ 5266944 w 10972800"/>
              <a:gd name="csY8" fmla="*/ 0 h 18288"/>
              <a:gd name="csX9" fmla="*/ 6172200 w 10972800"/>
              <a:gd name="csY9" fmla="*/ 0 h 18288"/>
              <a:gd name="csX10" fmla="*/ 6528816 w 10972800"/>
              <a:gd name="csY10" fmla="*/ 0 h 18288"/>
              <a:gd name="csX11" fmla="*/ 7214616 w 10972800"/>
              <a:gd name="csY11" fmla="*/ 0 h 18288"/>
              <a:gd name="csX12" fmla="*/ 7790688 w 10972800"/>
              <a:gd name="csY12" fmla="*/ 0 h 18288"/>
              <a:gd name="csX13" fmla="*/ 8147304 w 10972800"/>
              <a:gd name="csY13" fmla="*/ 0 h 18288"/>
              <a:gd name="csX14" fmla="*/ 9052560 w 10972800"/>
              <a:gd name="csY14" fmla="*/ 0 h 18288"/>
              <a:gd name="csX15" fmla="*/ 9409176 w 10972800"/>
              <a:gd name="csY15" fmla="*/ 0 h 18288"/>
              <a:gd name="csX16" fmla="*/ 9765792 w 10972800"/>
              <a:gd name="csY16" fmla="*/ 0 h 18288"/>
              <a:gd name="csX17" fmla="*/ 10341864 w 10972800"/>
              <a:gd name="csY17" fmla="*/ 0 h 18288"/>
              <a:gd name="csX18" fmla="*/ 10972800 w 10972800"/>
              <a:gd name="csY18" fmla="*/ 0 h 18288"/>
              <a:gd name="csX19" fmla="*/ 10972800 w 10972800"/>
              <a:gd name="csY19" fmla="*/ 18288 h 18288"/>
              <a:gd name="csX20" fmla="*/ 10177272 w 10972800"/>
              <a:gd name="csY20" fmla="*/ 18288 h 18288"/>
              <a:gd name="csX21" fmla="*/ 9820656 w 10972800"/>
              <a:gd name="csY21" fmla="*/ 18288 h 18288"/>
              <a:gd name="csX22" fmla="*/ 9464040 w 10972800"/>
              <a:gd name="csY22" fmla="*/ 18288 h 18288"/>
              <a:gd name="csX23" fmla="*/ 8778240 w 10972800"/>
              <a:gd name="csY23" fmla="*/ 18288 h 18288"/>
              <a:gd name="csX24" fmla="*/ 8421624 w 10972800"/>
              <a:gd name="csY24" fmla="*/ 18288 h 18288"/>
              <a:gd name="csX25" fmla="*/ 7735824 w 10972800"/>
              <a:gd name="csY25" fmla="*/ 18288 h 18288"/>
              <a:gd name="csX26" fmla="*/ 6940296 w 10972800"/>
              <a:gd name="csY26" fmla="*/ 18288 h 18288"/>
              <a:gd name="csX27" fmla="*/ 6254496 w 10972800"/>
              <a:gd name="csY27" fmla="*/ 18288 h 18288"/>
              <a:gd name="csX28" fmla="*/ 5458968 w 10972800"/>
              <a:gd name="csY28" fmla="*/ 18288 h 18288"/>
              <a:gd name="csX29" fmla="*/ 4663440 w 10972800"/>
              <a:gd name="csY29" fmla="*/ 18288 h 18288"/>
              <a:gd name="csX30" fmla="*/ 4306824 w 10972800"/>
              <a:gd name="csY30" fmla="*/ 18288 h 18288"/>
              <a:gd name="csX31" fmla="*/ 3840480 w 10972800"/>
              <a:gd name="csY31" fmla="*/ 18288 h 18288"/>
              <a:gd name="csX32" fmla="*/ 3264408 w 10972800"/>
              <a:gd name="csY32" fmla="*/ 18288 h 18288"/>
              <a:gd name="csX33" fmla="*/ 2578608 w 10972800"/>
              <a:gd name="csY33" fmla="*/ 18288 h 18288"/>
              <a:gd name="csX34" fmla="*/ 1673352 w 10972800"/>
              <a:gd name="csY34" fmla="*/ 18288 h 18288"/>
              <a:gd name="csX35" fmla="*/ 877824 w 10972800"/>
              <a:gd name="csY35" fmla="*/ 18288 h 18288"/>
              <a:gd name="csX36" fmla="*/ 0 w 10972800"/>
              <a:gd name="csY36" fmla="*/ 18288 h 18288"/>
              <a:gd name="csX37" fmla="*/ 0 w 10972800"/>
              <a:gd name="csY37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3E4F1149-DC78-027C-9A6C-6F525DC87A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6513812"/>
              </p:ext>
            </p:extLst>
          </p:nvPr>
        </p:nvGraphicFramePr>
        <p:xfrm>
          <a:off x="572493" y="1911493"/>
          <a:ext cx="10845150" cy="4707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0" name="TextBox 6">
            <a:extLst>
              <a:ext uri="{FF2B5EF4-FFF2-40B4-BE49-F238E27FC236}">
                <a16:creationId xmlns:a16="http://schemas.microsoft.com/office/drawing/2014/main" id="{0FA38CA0-5F57-7EA2-9463-4720103126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8732927"/>
              </p:ext>
            </p:extLst>
          </p:nvPr>
        </p:nvGraphicFramePr>
        <p:xfrm>
          <a:off x="877330" y="2100154"/>
          <a:ext cx="10713683" cy="3942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250178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549613-F540-0C12-675B-7F929B165B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1DB27E2-78FD-8B19-557E-8609C2E2E635}"/>
              </a:ext>
            </a:extLst>
          </p:cNvPr>
          <p:cNvSpPr txBox="1"/>
          <p:nvPr/>
        </p:nvSpPr>
        <p:spPr>
          <a:xfrm>
            <a:off x="366385" y="233624"/>
            <a:ext cx="555171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altLang="ko-KR" sz="2800" b="1">
                <a:solidFill>
                  <a:srgbClr val="00B0F0"/>
                </a:solidFill>
                <a:latin typeface="Seaford"/>
                <a:ea typeface="+mn-lt"/>
                <a:cs typeface="+mn-lt"/>
              </a:rPr>
              <a:t> Objectives of the Report</a:t>
            </a:r>
            <a:endParaRPr lang="en-US" altLang="ko-KR" sz="2800" b="1">
              <a:solidFill>
                <a:srgbClr val="00B0F0"/>
              </a:solidFill>
              <a:latin typeface="Seaford"/>
              <a:ea typeface="맑은 고딕"/>
            </a:endParaRPr>
          </a:p>
        </p:txBody>
      </p:sp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A6E802CD-C828-2AEE-29CD-358E9B6EC99B}"/>
              </a:ext>
            </a:extLst>
          </p:cNvPr>
          <p:cNvCxnSpPr/>
          <p:nvPr/>
        </p:nvCxnSpPr>
        <p:spPr>
          <a:xfrm flipV="1">
            <a:off x="367967" y="784105"/>
            <a:ext cx="3346578" cy="14550"/>
          </a:xfrm>
          <a:prstGeom prst="straightConnector1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CA5F0F1-8370-A67A-3C60-D3B8D9BEB635}"/>
              </a:ext>
            </a:extLst>
          </p:cNvPr>
          <p:cNvSpPr txBox="1"/>
          <p:nvPr/>
        </p:nvSpPr>
        <p:spPr>
          <a:xfrm>
            <a:off x="1151724" y="2092590"/>
            <a:ext cx="4321878" cy="13696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atinLnBrk="0"/>
            <a:r>
              <a:rPr lang="af-ZA" sz="1900" b="1">
                <a:solidFill>
                  <a:srgbClr val="215E99"/>
                </a:solidFill>
                <a:latin typeface="Seaford"/>
              </a:rPr>
              <a:t>To Understand the current landscape</a:t>
            </a:r>
            <a:br>
              <a:rPr lang="af-ZA">
                <a:solidFill>
                  <a:srgbClr val="215E99"/>
                </a:solidFill>
                <a:latin typeface="Seaford"/>
              </a:rPr>
            </a:br>
            <a:r>
              <a:rPr lang="af-ZA" sz="1600">
                <a:latin typeface="Seaford"/>
              </a:rPr>
              <a:t>Gain an accurate picture of how South-South and triangular cooperation are being implemented in the LAC region, and the roles they currently play.</a:t>
            </a:r>
            <a:endParaRPr lang="ko-KR" altLang="en-US" sz="1600">
              <a:ea typeface="맑은 고딕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44C0D3-EEF3-67ED-B424-333B2CBB9D60}"/>
              </a:ext>
            </a:extLst>
          </p:cNvPr>
          <p:cNvSpPr txBox="1"/>
          <p:nvPr/>
        </p:nvSpPr>
        <p:spPr>
          <a:xfrm>
            <a:off x="4054085" y="1285242"/>
            <a:ext cx="3725241" cy="4154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ko-KR" altLang="en-US" sz="2100" b="1" i="1" err="1">
                <a:latin typeface="Seaford"/>
                <a:ea typeface="맑은 고딕"/>
              </a:rPr>
              <a:t>Why</a:t>
            </a:r>
            <a:r>
              <a:rPr lang="ko-KR" altLang="en-US" sz="2100" b="1" i="1">
                <a:latin typeface="Seaford"/>
                <a:ea typeface="맑은 고딕"/>
              </a:rPr>
              <a:t> </a:t>
            </a:r>
            <a:r>
              <a:rPr lang="ko-KR" altLang="en-US" sz="2100" b="1" i="1" err="1">
                <a:latin typeface="Seaford"/>
                <a:ea typeface="맑은 고딕"/>
              </a:rPr>
              <a:t>this</a:t>
            </a:r>
            <a:r>
              <a:rPr lang="ko-KR" altLang="en-US" sz="2100" b="1" i="1">
                <a:latin typeface="Seaford"/>
                <a:ea typeface="맑은 고딕"/>
              </a:rPr>
              <a:t> </a:t>
            </a:r>
            <a:r>
              <a:rPr lang="ko-KR" altLang="en-US" sz="2100" b="1" i="1" err="1">
                <a:latin typeface="Seaford"/>
                <a:ea typeface="맑은 고딕"/>
              </a:rPr>
              <a:t>report</a:t>
            </a:r>
            <a:r>
              <a:rPr lang="ko-KR" altLang="en-US" sz="2100" b="1" i="1">
                <a:latin typeface="Seaford"/>
                <a:ea typeface="맑은 고딕"/>
              </a:rPr>
              <a:t> ?</a:t>
            </a:r>
            <a:endParaRPr lang="ko-KR">
              <a:latin typeface="맑은 고딕"/>
              <a:ea typeface="맑은 고딕"/>
            </a:endParaRPr>
          </a:p>
        </p:txBody>
      </p:sp>
      <p:pic>
        <p:nvPicPr>
          <p:cNvPr id="14" name="그림 13" descr="원, 스케치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DEE244C5-2A5C-F9CB-4B21-AEB465EE5C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1151" y="2421239"/>
            <a:ext cx="716630" cy="693945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5" name="그림 14" descr="스케치, 클립아트, 상징, 그림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AE85AEED-6F68-CE13-A1E8-5199BFCEE0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203" y="2444507"/>
            <a:ext cx="660934" cy="651338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6" name="그림 15" descr="폰트, 그래픽, 상징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DA6DC48-653D-8EBC-9D94-6FA76E6482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760" y="4653436"/>
            <a:ext cx="748187" cy="713867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7" name="그림 16" descr="디자인, 라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A41F291-5D4C-2BB2-5052-C6A241F3BF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7365" y="4726146"/>
            <a:ext cx="854488" cy="566265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5C98F55-4D25-E8DC-7CD2-1BE275725BB8}"/>
              </a:ext>
            </a:extLst>
          </p:cNvPr>
          <p:cNvSpPr txBox="1"/>
          <p:nvPr/>
        </p:nvSpPr>
        <p:spPr>
          <a:xfrm>
            <a:off x="7143022" y="2092590"/>
            <a:ext cx="4647618" cy="13696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atinLnBrk="0"/>
            <a:r>
              <a:rPr lang="af-ZA" altLang="ko-KR" sz="1900" b="1" err="1">
                <a:solidFill>
                  <a:srgbClr val="215E99"/>
                </a:solidFill>
                <a:latin typeface="Seaford"/>
                <a:ea typeface="맑은 고딕"/>
              </a:rPr>
              <a:t>To</a:t>
            </a:r>
            <a:r>
              <a:rPr lang="af-ZA" altLang="ko-KR" sz="1900" b="1">
                <a:solidFill>
                  <a:srgbClr val="215E99"/>
                </a:solidFill>
                <a:latin typeface="Seaford"/>
                <a:ea typeface="맑은 고딕"/>
              </a:rPr>
              <a:t> </a:t>
            </a:r>
            <a:r>
              <a:rPr lang="af-ZA" altLang="ko-KR" sz="1900" b="1" err="1">
                <a:solidFill>
                  <a:srgbClr val="215E99"/>
                </a:solidFill>
                <a:latin typeface="Seaford"/>
                <a:ea typeface="맑은 고딕"/>
              </a:rPr>
              <a:t>Identify</a:t>
            </a:r>
            <a:r>
              <a:rPr lang="af-ZA" altLang="ko-KR" sz="1900" b="1">
                <a:solidFill>
                  <a:srgbClr val="215E99"/>
                </a:solidFill>
                <a:latin typeface="Seaford"/>
                <a:ea typeface="맑은 고딕"/>
              </a:rPr>
              <a:t> </a:t>
            </a:r>
            <a:r>
              <a:rPr lang="af-ZA" altLang="ko-KR" sz="1900" b="1" err="1">
                <a:solidFill>
                  <a:srgbClr val="215E99"/>
                </a:solidFill>
                <a:latin typeface="Seaford"/>
                <a:ea typeface="맑은 고딕"/>
              </a:rPr>
              <a:t>strengths</a:t>
            </a:r>
            <a:r>
              <a:rPr lang="af-ZA" altLang="ko-KR" sz="1900" b="1">
                <a:solidFill>
                  <a:srgbClr val="215E99"/>
                </a:solidFill>
                <a:latin typeface="Seaford"/>
                <a:ea typeface="맑은 고딕"/>
              </a:rPr>
              <a:t> </a:t>
            </a:r>
            <a:r>
              <a:rPr lang="af-ZA" altLang="ko-KR" sz="1900" b="1" err="1">
                <a:solidFill>
                  <a:srgbClr val="215E99"/>
                </a:solidFill>
                <a:latin typeface="Seaford"/>
                <a:ea typeface="맑은 고딕"/>
              </a:rPr>
              <a:t>and</a:t>
            </a:r>
            <a:r>
              <a:rPr lang="af-ZA" altLang="ko-KR" sz="1900" b="1">
                <a:solidFill>
                  <a:srgbClr val="215E99"/>
                </a:solidFill>
                <a:latin typeface="Seaford"/>
                <a:ea typeface="맑은 고딕"/>
              </a:rPr>
              <a:t> </a:t>
            </a:r>
            <a:r>
              <a:rPr lang="af-ZA" altLang="ko-KR" sz="1900" b="1" err="1">
                <a:solidFill>
                  <a:srgbClr val="215E99"/>
                </a:solidFill>
                <a:latin typeface="Seaford"/>
                <a:ea typeface="맑은 고딕"/>
              </a:rPr>
              <a:t>bottlenecks</a:t>
            </a:r>
            <a:br>
              <a:rPr lang="af-ZA" altLang="ko-KR" b="1">
                <a:solidFill>
                  <a:srgbClr val="215E99"/>
                </a:solidFill>
                <a:latin typeface="Seaford"/>
              </a:rPr>
            </a:br>
            <a:r>
              <a:rPr lang="af-ZA" altLang="ko-KR" sz="1600" err="1">
                <a:latin typeface="Seaford"/>
                <a:ea typeface="맑은 고딕"/>
              </a:rPr>
              <a:t>Highlight</a:t>
            </a:r>
            <a:r>
              <a:rPr lang="af-ZA" altLang="ko-KR" sz="1600">
                <a:latin typeface="Seaford"/>
                <a:ea typeface="맑은 고딕"/>
              </a:rPr>
              <a:t> </a:t>
            </a:r>
            <a:r>
              <a:rPr lang="af-ZA" altLang="ko-KR" sz="1600" err="1">
                <a:latin typeface="Seaford"/>
                <a:ea typeface="맑은 고딕"/>
              </a:rPr>
              <a:t>successful</a:t>
            </a:r>
            <a:r>
              <a:rPr lang="af-ZA" altLang="ko-KR" sz="1600">
                <a:latin typeface="Seaford"/>
                <a:ea typeface="맑은 고딕"/>
              </a:rPr>
              <a:t> </a:t>
            </a:r>
            <a:r>
              <a:rPr lang="af-ZA" altLang="ko-KR" sz="1600" err="1">
                <a:latin typeface="Seaford"/>
                <a:ea typeface="맑은 고딕"/>
              </a:rPr>
              <a:t>practices</a:t>
            </a:r>
            <a:r>
              <a:rPr lang="af-ZA" altLang="ko-KR" sz="1600">
                <a:latin typeface="Seaford"/>
                <a:ea typeface="맑은 고딕"/>
              </a:rPr>
              <a:t> </a:t>
            </a:r>
            <a:r>
              <a:rPr lang="af-ZA" altLang="ko-KR" sz="1600" err="1">
                <a:latin typeface="Seaford"/>
                <a:ea typeface="맑은 고딕"/>
              </a:rPr>
              <a:t>and</a:t>
            </a:r>
            <a:r>
              <a:rPr lang="af-ZA" altLang="ko-KR" sz="1600">
                <a:latin typeface="Seaford"/>
                <a:ea typeface="맑은 고딕"/>
              </a:rPr>
              <a:t> </a:t>
            </a:r>
            <a:r>
              <a:rPr lang="af-ZA" altLang="ko-KR" sz="1600" err="1">
                <a:latin typeface="Seaford"/>
                <a:ea typeface="맑은 고딕"/>
              </a:rPr>
              <a:t>comparative</a:t>
            </a:r>
            <a:r>
              <a:rPr lang="af-ZA" altLang="ko-KR" sz="1600">
                <a:latin typeface="Seaford"/>
                <a:ea typeface="맑은 고딕"/>
              </a:rPr>
              <a:t> </a:t>
            </a:r>
            <a:r>
              <a:rPr lang="af-ZA" altLang="ko-KR" sz="1600" err="1">
                <a:latin typeface="Seaford"/>
                <a:ea typeface="맑은 고딕"/>
              </a:rPr>
              <a:t>advantages</a:t>
            </a:r>
            <a:r>
              <a:rPr lang="af-ZA" altLang="ko-KR" sz="1600">
                <a:latin typeface="Seaford"/>
                <a:ea typeface="맑은 고딕"/>
              </a:rPr>
              <a:t>, </a:t>
            </a:r>
            <a:r>
              <a:rPr lang="af-ZA" altLang="ko-KR" sz="1600" err="1">
                <a:latin typeface="Seaford"/>
                <a:ea typeface="맑은 고딕"/>
              </a:rPr>
              <a:t>while</a:t>
            </a:r>
            <a:r>
              <a:rPr lang="af-ZA" altLang="ko-KR" sz="1600">
                <a:latin typeface="Seaford"/>
                <a:ea typeface="맑은 고딕"/>
              </a:rPr>
              <a:t> </a:t>
            </a:r>
            <a:r>
              <a:rPr lang="af-ZA" altLang="ko-KR" sz="1600" err="1">
                <a:latin typeface="Seaford"/>
                <a:ea typeface="맑은 고딕"/>
              </a:rPr>
              <a:t>evidence-based</a:t>
            </a:r>
            <a:r>
              <a:rPr lang="af-ZA" altLang="ko-KR" sz="1600">
                <a:latin typeface="Seaford"/>
                <a:ea typeface="맑은 고딕"/>
              </a:rPr>
              <a:t> </a:t>
            </a:r>
            <a:r>
              <a:rPr lang="af-ZA" altLang="ko-KR" sz="1600" err="1">
                <a:latin typeface="Seaford"/>
                <a:ea typeface="맑은 고딕"/>
              </a:rPr>
              <a:t>analysis</a:t>
            </a:r>
            <a:r>
              <a:rPr lang="af-ZA" altLang="ko-KR" sz="1600">
                <a:latin typeface="Seaford"/>
                <a:ea typeface="맑은 고딕"/>
              </a:rPr>
              <a:t> </a:t>
            </a:r>
            <a:r>
              <a:rPr lang="af-ZA" altLang="ko-KR" sz="1600" err="1">
                <a:latin typeface="Seaford"/>
                <a:ea typeface="맑은 고딕"/>
              </a:rPr>
              <a:t>helps</a:t>
            </a:r>
            <a:r>
              <a:rPr lang="af-ZA" altLang="ko-KR" sz="1600">
                <a:latin typeface="Seaford"/>
                <a:ea typeface="맑은 고딕"/>
              </a:rPr>
              <a:t> </a:t>
            </a:r>
            <a:r>
              <a:rPr lang="af-ZA" altLang="ko-KR" sz="1600" err="1">
                <a:latin typeface="Seaford"/>
                <a:ea typeface="맑은 고딕"/>
              </a:rPr>
              <a:t>pinpoint</a:t>
            </a:r>
            <a:r>
              <a:rPr lang="af-ZA" altLang="ko-KR" sz="1600">
                <a:latin typeface="Seaford"/>
                <a:ea typeface="맑은 고딕"/>
              </a:rPr>
              <a:t> gaps in </a:t>
            </a:r>
            <a:r>
              <a:rPr lang="af-ZA" altLang="ko-KR" sz="1600" err="1">
                <a:latin typeface="Seaford"/>
                <a:ea typeface="맑은 고딕"/>
              </a:rPr>
              <a:t>institutional</a:t>
            </a:r>
            <a:r>
              <a:rPr lang="af-ZA" altLang="ko-KR" sz="1600">
                <a:latin typeface="Seaford"/>
                <a:ea typeface="맑은 고딕"/>
              </a:rPr>
              <a:t> </a:t>
            </a:r>
            <a:r>
              <a:rPr lang="af-ZA" altLang="ko-KR" sz="1600" err="1">
                <a:latin typeface="Seaford"/>
                <a:ea typeface="맑은 고딕"/>
              </a:rPr>
              <a:t>frameworks</a:t>
            </a:r>
            <a:r>
              <a:rPr lang="af-ZA" altLang="ko-KR" sz="1600">
                <a:latin typeface="Seaford"/>
                <a:ea typeface="맑은 고딕"/>
              </a:rPr>
              <a:t>, </a:t>
            </a:r>
            <a:r>
              <a:rPr lang="af-ZA" altLang="ko-KR" sz="1600" err="1">
                <a:latin typeface="Seaford"/>
                <a:ea typeface="맑은 고딕"/>
              </a:rPr>
              <a:t>capacities</a:t>
            </a:r>
            <a:r>
              <a:rPr lang="af-ZA" altLang="ko-KR" sz="1600">
                <a:latin typeface="Seaford"/>
                <a:ea typeface="맑은 고딕"/>
              </a:rPr>
              <a:t>, </a:t>
            </a:r>
            <a:r>
              <a:rPr lang="af-ZA" altLang="ko-KR" sz="1600" err="1">
                <a:latin typeface="Seaford"/>
                <a:ea typeface="맑은 고딕"/>
              </a:rPr>
              <a:t>coordination</a:t>
            </a:r>
            <a:r>
              <a:rPr lang="af-ZA" altLang="ko-KR" sz="1600">
                <a:latin typeface="Seaford"/>
                <a:ea typeface="맑은 고딕"/>
              </a:rPr>
              <a:t>, </a:t>
            </a:r>
            <a:r>
              <a:rPr lang="af-ZA" altLang="ko-KR" sz="1600" err="1">
                <a:latin typeface="Seaford"/>
                <a:ea typeface="맑은 고딕"/>
              </a:rPr>
              <a:t>and</a:t>
            </a:r>
            <a:r>
              <a:rPr lang="af-ZA" altLang="ko-KR" sz="1600">
                <a:latin typeface="Seaford"/>
                <a:ea typeface="맑은 고딕"/>
              </a:rPr>
              <a:t> data </a:t>
            </a:r>
            <a:r>
              <a:rPr lang="af-ZA" altLang="ko-KR" sz="1600" err="1">
                <a:latin typeface="Seaford"/>
                <a:ea typeface="맑은 고딕"/>
              </a:rPr>
              <a:t>systems</a:t>
            </a:r>
            <a:r>
              <a:rPr lang="af-ZA" altLang="ko-KR" sz="1600">
                <a:latin typeface="Seaford"/>
                <a:ea typeface="맑은 고딕"/>
              </a:rPr>
              <a:t>.</a:t>
            </a:r>
            <a:endParaRPr lang="ko-KR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FF268F8-4B3E-E399-29F2-F8F8EE112B3F}"/>
              </a:ext>
            </a:extLst>
          </p:cNvPr>
          <p:cNvSpPr txBox="1"/>
          <p:nvPr/>
        </p:nvSpPr>
        <p:spPr>
          <a:xfrm>
            <a:off x="1151724" y="4333512"/>
            <a:ext cx="4205542" cy="13696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atinLnBrk="0"/>
            <a:r>
              <a:rPr lang="af-ZA" altLang="ko-KR" sz="1900" b="1" err="1">
                <a:solidFill>
                  <a:srgbClr val="215E99"/>
                </a:solidFill>
                <a:latin typeface="Seaford"/>
                <a:ea typeface="맑은 고딕"/>
              </a:rPr>
              <a:t>To</a:t>
            </a:r>
            <a:r>
              <a:rPr lang="af-ZA" altLang="ko-KR" sz="1900" b="1">
                <a:solidFill>
                  <a:srgbClr val="215E99"/>
                </a:solidFill>
                <a:latin typeface="Seaford"/>
                <a:ea typeface="맑은 고딕"/>
              </a:rPr>
              <a:t> </a:t>
            </a:r>
            <a:r>
              <a:rPr lang="af-ZA" altLang="ko-KR" sz="1900" b="1" err="1">
                <a:solidFill>
                  <a:srgbClr val="215E99"/>
                </a:solidFill>
                <a:latin typeface="Seaford"/>
                <a:ea typeface="맑은 고딕"/>
              </a:rPr>
              <a:t>Improve</a:t>
            </a:r>
            <a:r>
              <a:rPr lang="af-ZA" altLang="ko-KR" sz="1900" b="1">
                <a:solidFill>
                  <a:srgbClr val="215E99"/>
                </a:solidFill>
                <a:latin typeface="Seaford"/>
                <a:ea typeface="맑은 고딕"/>
              </a:rPr>
              <a:t> UN </a:t>
            </a:r>
            <a:r>
              <a:rPr lang="af-ZA" altLang="ko-KR" sz="1900" b="1" err="1">
                <a:solidFill>
                  <a:srgbClr val="215E99"/>
                </a:solidFill>
                <a:latin typeface="Seaford"/>
                <a:ea typeface="맑은 고딕"/>
              </a:rPr>
              <a:t>System</a:t>
            </a:r>
            <a:r>
              <a:rPr lang="af-ZA" altLang="ko-KR" sz="1900" b="1">
                <a:solidFill>
                  <a:srgbClr val="215E99"/>
                </a:solidFill>
                <a:latin typeface="Seaford"/>
                <a:ea typeface="맑은 고딕"/>
              </a:rPr>
              <a:t> </a:t>
            </a:r>
            <a:r>
              <a:rPr lang="af-ZA" altLang="ko-KR" sz="1900" b="1" err="1">
                <a:solidFill>
                  <a:srgbClr val="215E99"/>
                </a:solidFill>
                <a:latin typeface="Seaford"/>
                <a:ea typeface="맑은 고딕"/>
              </a:rPr>
              <a:t>support</a:t>
            </a:r>
            <a:br>
              <a:rPr lang="af-ZA" altLang="ko-KR" b="1">
                <a:solidFill>
                  <a:srgbClr val="215E99"/>
                </a:solidFill>
                <a:latin typeface="Seaford"/>
              </a:rPr>
            </a:br>
            <a:r>
              <a:rPr lang="af-ZA" altLang="ko-KR" sz="1600" err="1">
                <a:solidFill>
                  <a:srgbClr val="000000"/>
                </a:solidFill>
                <a:latin typeface="Seaford"/>
                <a:ea typeface="맑은 고딕"/>
              </a:rPr>
              <a:t>Define</a:t>
            </a:r>
            <a:r>
              <a:rPr lang="af-ZA" altLang="ko-KR" sz="1600">
                <a:latin typeface="Seaford"/>
                <a:ea typeface="맑은 고딕"/>
              </a:rPr>
              <a:t> </a:t>
            </a:r>
            <a:r>
              <a:rPr lang="af-ZA" altLang="ko-KR" sz="1600" err="1">
                <a:latin typeface="Seaford"/>
                <a:ea typeface="맑은 고딕"/>
              </a:rPr>
              <a:t>priority</a:t>
            </a:r>
            <a:r>
              <a:rPr lang="af-ZA" altLang="ko-KR" sz="1600">
                <a:latin typeface="Seaford"/>
                <a:ea typeface="맑은 고딕"/>
              </a:rPr>
              <a:t> </a:t>
            </a:r>
            <a:r>
              <a:rPr lang="af-ZA" altLang="ko-KR" sz="1600" err="1">
                <a:latin typeface="Seaford"/>
                <a:ea typeface="맑은 고딕"/>
              </a:rPr>
              <a:t>needs</a:t>
            </a:r>
            <a:r>
              <a:rPr lang="af-ZA" altLang="ko-KR" sz="1600">
                <a:latin typeface="Seaford"/>
                <a:ea typeface="맑은 고딕"/>
              </a:rPr>
              <a:t> </a:t>
            </a:r>
            <a:r>
              <a:rPr lang="af-ZA" altLang="ko-KR" sz="1600" err="1">
                <a:latin typeface="Seaford"/>
                <a:ea typeface="맑은 고딕"/>
              </a:rPr>
              <a:t>and</a:t>
            </a:r>
            <a:r>
              <a:rPr lang="af-ZA" altLang="ko-KR" sz="1600">
                <a:latin typeface="Seaford"/>
                <a:ea typeface="맑은 고딕"/>
              </a:rPr>
              <a:t> </a:t>
            </a:r>
            <a:r>
              <a:rPr lang="af-ZA" altLang="ko-KR" sz="1600" err="1">
                <a:latin typeface="Seaford"/>
                <a:ea typeface="맑은 고딕"/>
              </a:rPr>
              <a:t>guide</a:t>
            </a:r>
            <a:r>
              <a:rPr lang="af-ZA" altLang="ko-KR" sz="1600">
                <a:latin typeface="Seaford"/>
                <a:ea typeface="맑은 고딕"/>
              </a:rPr>
              <a:t> </a:t>
            </a:r>
            <a:r>
              <a:rPr lang="af-ZA" altLang="ko-KR" sz="1600" err="1">
                <a:latin typeface="Seaford"/>
                <a:ea typeface="맑은 고딕"/>
              </a:rPr>
              <a:t>stronger</a:t>
            </a:r>
            <a:r>
              <a:rPr lang="af-ZA" altLang="ko-KR" sz="1600">
                <a:latin typeface="Seaford"/>
                <a:ea typeface="맑은 고딕"/>
              </a:rPr>
              <a:t>, more </a:t>
            </a:r>
            <a:r>
              <a:rPr lang="af-ZA" altLang="ko-KR" sz="1600" err="1">
                <a:latin typeface="Seaford"/>
                <a:ea typeface="맑은 고딕"/>
              </a:rPr>
              <a:t>targeted</a:t>
            </a:r>
            <a:r>
              <a:rPr lang="af-ZA" altLang="ko-KR" sz="1600">
                <a:latin typeface="Seaford"/>
                <a:ea typeface="맑은 고딕"/>
              </a:rPr>
              <a:t> </a:t>
            </a:r>
            <a:r>
              <a:rPr lang="af-ZA" altLang="ko-KR" sz="1600" err="1">
                <a:latin typeface="Seaford"/>
                <a:ea typeface="맑은 고딕"/>
              </a:rPr>
              <a:t>support</a:t>
            </a:r>
            <a:r>
              <a:rPr lang="af-ZA" altLang="ko-KR" sz="1600">
                <a:latin typeface="Seaford"/>
                <a:ea typeface="맑은 고딕"/>
              </a:rPr>
              <a:t> </a:t>
            </a:r>
            <a:r>
              <a:rPr lang="af-ZA" altLang="ko-KR" sz="1600" err="1">
                <a:latin typeface="Seaford"/>
                <a:ea typeface="맑은 고딕"/>
              </a:rPr>
              <a:t>from</a:t>
            </a:r>
            <a:r>
              <a:rPr lang="af-ZA" altLang="ko-KR" sz="1600">
                <a:latin typeface="Seaford"/>
                <a:ea typeface="맑은 고딕"/>
              </a:rPr>
              <a:t> </a:t>
            </a:r>
            <a:r>
              <a:rPr lang="af-ZA" altLang="ko-KR" sz="1600" err="1">
                <a:latin typeface="Seaford"/>
                <a:ea typeface="맑은 고딕"/>
              </a:rPr>
              <a:t>RCs</a:t>
            </a:r>
            <a:r>
              <a:rPr lang="af-ZA" altLang="ko-KR" sz="1600">
                <a:latin typeface="Seaford"/>
                <a:ea typeface="맑은 고딕"/>
              </a:rPr>
              <a:t> </a:t>
            </a:r>
            <a:r>
              <a:rPr lang="af-ZA" altLang="ko-KR" sz="1600" err="1">
                <a:latin typeface="Seaford"/>
                <a:ea typeface="맑은 고딕"/>
              </a:rPr>
              <a:t>and</a:t>
            </a:r>
            <a:r>
              <a:rPr lang="af-ZA" altLang="ko-KR" sz="1600">
                <a:latin typeface="Seaford"/>
                <a:ea typeface="맑은 고딕"/>
              </a:rPr>
              <a:t> </a:t>
            </a:r>
            <a:r>
              <a:rPr lang="af-ZA" altLang="ko-KR" sz="1600" err="1">
                <a:latin typeface="Seaford"/>
                <a:ea typeface="맑은 고딕"/>
              </a:rPr>
              <a:t>UNCTs</a:t>
            </a:r>
            <a:r>
              <a:rPr lang="af-ZA" altLang="ko-KR" sz="1600">
                <a:latin typeface="Seaford"/>
                <a:ea typeface="맑은 고딕"/>
              </a:rPr>
              <a:t> in </a:t>
            </a:r>
            <a:r>
              <a:rPr lang="af-ZA" altLang="ko-KR" sz="1600" err="1">
                <a:latin typeface="Seaford"/>
                <a:ea typeface="맑은 고딕"/>
              </a:rPr>
              <a:t>advancing</a:t>
            </a:r>
            <a:r>
              <a:rPr lang="af-ZA" altLang="ko-KR" sz="1600">
                <a:latin typeface="Seaford"/>
                <a:ea typeface="맑은 고딕"/>
              </a:rPr>
              <a:t> </a:t>
            </a:r>
            <a:r>
              <a:rPr lang="af-ZA" altLang="ko-KR" sz="1600" err="1">
                <a:latin typeface="Seaford"/>
                <a:ea typeface="맑은 고딕"/>
              </a:rPr>
              <a:t>South-South</a:t>
            </a:r>
            <a:r>
              <a:rPr lang="af-ZA" altLang="ko-KR" sz="1600">
                <a:latin typeface="Seaford"/>
                <a:ea typeface="맑은 고딕"/>
              </a:rPr>
              <a:t> </a:t>
            </a:r>
            <a:r>
              <a:rPr lang="af-ZA" altLang="ko-KR" sz="1600" err="1">
                <a:latin typeface="Seaford"/>
                <a:ea typeface="맑은 고딕"/>
              </a:rPr>
              <a:t>and</a:t>
            </a:r>
            <a:r>
              <a:rPr lang="af-ZA" altLang="ko-KR" sz="1600">
                <a:latin typeface="Seaford"/>
                <a:ea typeface="맑은 고딕"/>
              </a:rPr>
              <a:t> </a:t>
            </a:r>
            <a:r>
              <a:rPr lang="af-ZA" altLang="ko-KR" sz="1600" err="1">
                <a:latin typeface="Seaford"/>
                <a:ea typeface="맑은 고딕"/>
              </a:rPr>
              <a:t>triangular</a:t>
            </a:r>
            <a:r>
              <a:rPr lang="af-ZA" altLang="ko-KR" sz="1600">
                <a:latin typeface="Seaford"/>
                <a:ea typeface="맑은 고딕"/>
              </a:rPr>
              <a:t> </a:t>
            </a:r>
            <a:r>
              <a:rPr lang="af-ZA" altLang="ko-KR" sz="1600" err="1">
                <a:latin typeface="Seaford"/>
                <a:ea typeface="맑은 고딕"/>
              </a:rPr>
              <a:t>cooperation</a:t>
            </a:r>
            <a:r>
              <a:rPr lang="af-ZA" altLang="ko-KR" sz="1600">
                <a:latin typeface="Seaford"/>
                <a:ea typeface="맑은 고딕"/>
              </a:rPr>
              <a:t>.</a:t>
            </a:r>
            <a:endParaRPr lang="en-US" altLang="ko-KR" sz="1600">
              <a:latin typeface="Seaford"/>
              <a:ea typeface="맑은 고딕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3080BA3-8615-70F8-527F-32DF69C024D6}"/>
              </a:ext>
            </a:extLst>
          </p:cNvPr>
          <p:cNvSpPr txBox="1"/>
          <p:nvPr/>
        </p:nvSpPr>
        <p:spPr>
          <a:xfrm>
            <a:off x="7143022" y="4458573"/>
            <a:ext cx="4746503" cy="11233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atinLnBrk="0"/>
            <a:r>
              <a:rPr lang="af-ZA" altLang="ko-KR" sz="1900" b="1" err="1">
                <a:solidFill>
                  <a:srgbClr val="215E99"/>
                </a:solidFill>
                <a:latin typeface="Seaford"/>
                <a:ea typeface="맑은 고딕"/>
              </a:rPr>
              <a:t>To</a:t>
            </a:r>
            <a:r>
              <a:rPr lang="af-ZA" altLang="ko-KR" sz="1900" b="1">
                <a:solidFill>
                  <a:srgbClr val="215E99"/>
                </a:solidFill>
                <a:latin typeface="Seaford"/>
                <a:ea typeface="맑은 고딕"/>
              </a:rPr>
              <a:t> </a:t>
            </a:r>
            <a:r>
              <a:rPr lang="af-ZA" altLang="ko-KR" sz="1900" b="1" err="1">
                <a:solidFill>
                  <a:srgbClr val="215E99"/>
                </a:solidFill>
                <a:latin typeface="Seaford"/>
                <a:ea typeface="맑은 고딕"/>
              </a:rPr>
              <a:t>Shape</a:t>
            </a:r>
            <a:r>
              <a:rPr lang="af-ZA" altLang="ko-KR" sz="1900" b="1">
                <a:solidFill>
                  <a:srgbClr val="215E99"/>
                </a:solidFill>
                <a:latin typeface="Seaford"/>
                <a:ea typeface="맑은 고딕"/>
              </a:rPr>
              <a:t> </a:t>
            </a:r>
            <a:r>
              <a:rPr lang="af-ZA" altLang="ko-KR" sz="1900" b="1" err="1">
                <a:solidFill>
                  <a:srgbClr val="215E99"/>
                </a:solidFill>
                <a:latin typeface="Seaford"/>
                <a:ea typeface="맑은 고딕"/>
              </a:rPr>
              <a:t>the</a:t>
            </a:r>
            <a:r>
              <a:rPr lang="af-ZA" altLang="ko-KR" sz="1900" b="1">
                <a:solidFill>
                  <a:srgbClr val="215E99"/>
                </a:solidFill>
                <a:latin typeface="Seaford"/>
                <a:ea typeface="맑은 고딕"/>
              </a:rPr>
              <a:t> </a:t>
            </a:r>
            <a:r>
              <a:rPr lang="af-ZA" altLang="ko-KR" sz="1900" b="1" err="1">
                <a:solidFill>
                  <a:srgbClr val="215E99"/>
                </a:solidFill>
                <a:latin typeface="Seaford"/>
                <a:ea typeface="맑은 고딕"/>
              </a:rPr>
              <a:t>way</a:t>
            </a:r>
            <a:r>
              <a:rPr lang="af-ZA" altLang="ko-KR" sz="1900" b="1">
                <a:solidFill>
                  <a:srgbClr val="215E99"/>
                </a:solidFill>
                <a:latin typeface="Seaford"/>
                <a:ea typeface="맑은 고딕"/>
              </a:rPr>
              <a:t> </a:t>
            </a:r>
            <a:r>
              <a:rPr lang="af-ZA" altLang="ko-KR" sz="1900" b="1" err="1">
                <a:solidFill>
                  <a:srgbClr val="215E99"/>
                </a:solidFill>
                <a:latin typeface="Seaford"/>
                <a:ea typeface="맑은 고딕"/>
              </a:rPr>
              <a:t>forward</a:t>
            </a:r>
            <a:br>
              <a:rPr lang="af-ZA" altLang="ko-KR" b="1">
                <a:latin typeface="Seaford"/>
              </a:rPr>
            </a:br>
            <a:r>
              <a:rPr lang="af-ZA" altLang="ko-KR" sz="1600" err="1">
                <a:solidFill>
                  <a:srgbClr val="000000"/>
                </a:solidFill>
                <a:latin typeface="Seaford"/>
                <a:ea typeface="맑은 고딕"/>
              </a:rPr>
              <a:t>Propose</a:t>
            </a:r>
            <a:r>
              <a:rPr lang="af-ZA" altLang="ko-KR" sz="1600">
                <a:latin typeface="Seaford"/>
                <a:ea typeface="맑은 고딕"/>
              </a:rPr>
              <a:t> a </a:t>
            </a:r>
            <a:r>
              <a:rPr lang="af-ZA" altLang="ko-KR" sz="1600" err="1">
                <a:latin typeface="Seaford"/>
                <a:ea typeface="맑은 고딕"/>
              </a:rPr>
              <a:t>concrete</a:t>
            </a:r>
            <a:r>
              <a:rPr lang="af-ZA" altLang="ko-KR" sz="1600">
                <a:latin typeface="Seaford"/>
                <a:ea typeface="맑은 고딕"/>
              </a:rPr>
              <a:t> </a:t>
            </a:r>
            <a:r>
              <a:rPr lang="af-ZA" altLang="ko-KR" sz="1600" err="1">
                <a:latin typeface="Seaford"/>
                <a:ea typeface="맑은 고딕"/>
              </a:rPr>
              <a:t>roadmap</a:t>
            </a:r>
            <a:r>
              <a:rPr lang="af-ZA" altLang="ko-KR" sz="1600">
                <a:latin typeface="Seaford"/>
                <a:ea typeface="맑은 고딕"/>
              </a:rPr>
              <a:t>, </a:t>
            </a:r>
            <a:r>
              <a:rPr lang="af-ZA" altLang="ko-KR" sz="1600" err="1">
                <a:latin typeface="Seaford"/>
                <a:ea typeface="맑은 고딕"/>
              </a:rPr>
              <a:t>actionable</a:t>
            </a:r>
            <a:r>
              <a:rPr lang="af-ZA" altLang="ko-KR" sz="1600">
                <a:latin typeface="Seaford"/>
                <a:ea typeface="맑은 고딕"/>
              </a:rPr>
              <a:t> </a:t>
            </a:r>
            <a:r>
              <a:rPr lang="af-ZA" altLang="ko-KR" sz="1600" err="1">
                <a:latin typeface="Seaford"/>
                <a:ea typeface="맑은 고딕"/>
              </a:rPr>
              <a:t>recommendations</a:t>
            </a:r>
            <a:r>
              <a:rPr lang="af-ZA" altLang="ko-KR" sz="1600">
                <a:latin typeface="Seaford"/>
                <a:ea typeface="맑은 고딕"/>
              </a:rPr>
              <a:t>, </a:t>
            </a:r>
            <a:r>
              <a:rPr lang="af-ZA" altLang="ko-KR" sz="1600" err="1">
                <a:latin typeface="Seaford"/>
                <a:ea typeface="맑은 고딕"/>
              </a:rPr>
              <a:t>and</a:t>
            </a:r>
            <a:r>
              <a:rPr lang="af-ZA" altLang="ko-KR" sz="1600">
                <a:latin typeface="Seaford"/>
                <a:ea typeface="맑은 고딕"/>
              </a:rPr>
              <a:t> </a:t>
            </a:r>
            <a:r>
              <a:rPr lang="af-ZA" altLang="ko-KR" sz="1600" err="1">
                <a:latin typeface="Seaford"/>
                <a:ea typeface="맑은 고딕"/>
              </a:rPr>
              <a:t>pathways</a:t>
            </a:r>
            <a:r>
              <a:rPr lang="af-ZA" altLang="ko-KR" sz="1600">
                <a:latin typeface="Seaford"/>
                <a:ea typeface="맑은 고딕"/>
              </a:rPr>
              <a:t> </a:t>
            </a:r>
            <a:r>
              <a:rPr lang="af-ZA" altLang="ko-KR" sz="1600" err="1">
                <a:latin typeface="Seaford"/>
                <a:ea typeface="맑은 고딕"/>
              </a:rPr>
              <a:t>for</a:t>
            </a:r>
            <a:r>
              <a:rPr lang="af-ZA" altLang="ko-KR" sz="1600">
                <a:latin typeface="Seaford"/>
                <a:ea typeface="맑은 고딕"/>
              </a:rPr>
              <a:t> </a:t>
            </a:r>
            <a:br>
              <a:rPr lang="af-ZA" altLang="ko-KR" sz="1600">
                <a:latin typeface="Seaford"/>
              </a:rPr>
            </a:br>
            <a:r>
              <a:rPr lang="af-ZA" altLang="ko-KR" sz="1600" err="1">
                <a:latin typeface="Seaford"/>
                <a:ea typeface="맑은 고딕"/>
              </a:rPr>
              <a:t>expanding</a:t>
            </a:r>
            <a:r>
              <a:rPr lang="af-ZA" altLang="ko-KR" sz="1600">
                <a:latin typeface="Seaford"/>
                <a:ea typeface="맑은 고딕"/>
              </a:rPr>
              <a:t> </a:t>
            </a:r>
            <a:r>
              <a:rPr lang="af-ZA" altLang="ko-KR" sz="1600" err="1">
                <a:latin typeface="Seaford"/>
                <a:ea typeface="맑은 고딕"/>
              </a:rPr>
              <a:t>cross-regional</a:t>
            </a:r>
            <a:r>
              <a:rPr lang="af-ZA" altLang="ko-KR" sz="1600">
                <a:latin typeface="Seaford"/>
                <a:ea typeface="맑은 고딕"/>
              </a:rPr>
              <a:t> </a:t>
            </a:r>
            <a:r>
              <a:rPr lang="af-ZA" altLang="ko-KR" sz="1600" err="1">
                <a:latin typeface="Seaford"/>
                <a:ea typeface="맑은 고딕"/>
              </a:rPr>
              <a:t>exchanges</a:t>
            </a:r>
            <a:r>
              <a:rPr lang="af-ZA" altLang="ko-KR" sz="1600">
                <a:latin typeface="Seaford"/>
                <a:ea typeface="맑은 고딕"/>
              </a:rPr>
              <a:t> </a:t>
            </a:r>
            <a:r>
              <a:rPr lang="af-ZA" altLang="ko-KR" sz="1600" err="1">
                <a:latin typeface="Seaford"/>
                <a:ea typeface="맑은 고딕"/>
              </a:rPr>
              <a:t>toward</a:t>
            </a:r>
            <a:r>
              <a:rPr lang="af-ZA" altLang="ko-KR" sz="1600">
                <a:latin typeface="Seaford"/>
                <a:ea typeface="맑은 고딕"/>
              </a:rPr>
              <a:t> 2026.</a:t>
            </a:r>
            <a:endParaRPr lang="ko-KR"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2600210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-1" y="0"/>
            <a:ext cx="3806229" cy="6858000"/>
          </a:xfrm>
          <a:custGeom>
            <a:avLst/>
            <a:gdLst/>
            <a:ahLst/>
            <a:cxnLst/>
            <a:rect l="l" t="t" r="r" b="b"/>
            <a:pathLst>
              <a:path w="4819015" h="6858000">
                <a:moveTo>
                  <a:pt x="3605911" y="0"/>
                </a:moveTo>
                <a:lnTo>
                  <a:pt x="0" y="0"/>
                </a:lnTo>
                <a:lnTo>
                  <a:pt x="0" y="6858000"/>
                </a:lnTo>
                <a:lnTo>
                  <a:pt x="3605911" y="6858000"/>
                </a:lnTo>
                <a:lnTo>
                  <a:pt x="3668890" y="6788734"/>
                </a:lnTo>
                <a:lnTo>
                  <a:pt x="3697937" y="6753214"/>
                </a:lnTo>
                <a:lnTo>
                  <a:pt x="3726675" y="6717328"/>
                </a:lnTo>
                <a:lnTo>
                  <a:pt x="3755104" y="6681080"/>
                </a:lnTo>
                <a:lnTo>
                  <a:pt x="3783220" y="6644471"/>
                </a:lnTo>
                <a:lnTo>
                  <a:pt x="3811020" y="6607506"/>
                </a:lnTo>
                <a:lnTo>
                  <a:pt x="3838501" y="6570186"/>
                </a:lnTo>
                <a:lnTo>
                  <a:pt x="3865662" y="6532517"/>
                </a:lnTo>
                <a:lnTo>
                  <a:pt x="3892500" y="6494500"/>
                </a:lnTo>
                <a:lnTo>
                  <a:pt x="3919012" y="6456139"/>
                </a:lnTo>
                <a:lnTo>
                  <a:pt x="3945195" y="6417437"/>
                </a:lnTo>
                <a:lnTo>
                  <a:pt x="3971047" y="6378397"/>
                </a:lnTo>
                <a:lnTo>
                  <a:pt x="3996565" y="6339022"/>
                </a:lnTo>
                <a:lnTo>
                  <a:pt x="4021747" y="6299316"/>
                </a:lnTo>
                <a:lnTo>
                  <a:pt x="4046590" y="6259281"/>
                </a:lnTo>
                <a:lnTo>
                  <a:pt x="4071091" y="6218921"/>
                </a:lnTo>
                <a:lnTo>
                  <a:pt x="4095248" y="6178239"/>
                </a:lnTo>
                <a:lnTo>
                  <a:pt x="4119059" y="6137238"/>
                </a:lnTo>
                <a:lnTo>
                  <a:pt x="4142520" y="6095921"/>
                </a:lnTo>
                <a:lnTo>
                  <a:pt x="4165629" y="6054291"/>
                </a:lnTo>
                <a:lnTo>
                  <a:pt x="4188384" y="6012351"/>
                </a:lnTo>
                <a:lnTo>
                  <a:pt x="4210781" y="5970105"/>
                </a:lnTo>
                <a:lnTo>
                  <a:pt x="4232819" y="5927556"/>
                </a:lnTo>
                <a:lnTo>
                  <a:pt x="4254495" y="5884706"/>
                </a:lnTo>
                <a:lnTo>
                  <a:pt x="4275805" y="5841560"/>
                </a:lnTo>
                <a:lnTo>
                  <a:pt x="4296748" y="5798120"/>
                </a:lnTo>
                <a:lnTo>
                  <a:pt x="4317321" y="5754388"/>
                </a:lnTo>
                <a:lnTo>
                  <a:pt x="4337521" y="5710370"/>
                </a:lnTo>
                <a:lnTo>
                  <a:pt x="4357346" y="5666067"/>
                </a:lnTo>
                <a:lnTo>
                  <a:pt x="4376793" y="5621482"/>
                </a:lnTo>
                <a:lnTo>
                  <a:pt x="4395859" y="5576620"/>
                </a:lnTo>
                <a:lnTo>
                  <a:pt x="4414542" y="5531482"/>
                </a:lnTo>
                <a:lnTo>
                  <a:pt x="4432840" y="5486073"/>
                </a:lnTo>
                <a:lnTo>
                  <a:pt x="4450749" y="5440394"/>
                </a:lnTo>
                <a:lnTo>
                  <a:pt x="4468268" y="5394450"/>
                </a:lnTo>
                <a:lnTo>
                  <a:pt x="4485392" y="5348244"/>
                </a:lnTo>
                <a:lnTo>
                  <a:pt x="4502121" y="5301779"/>
                </a:lnTo>
                <a:lnTo>
                  <a:pt x="4518451" y="5255057"/>
                </a:lnTo>
                <a:lnTo>
                  <a:pt x="4534380" y="5208082"/>
                </a:lnTo>
                <a:lnTo>
                  <a:pt x="4549905" y="5160858"/>
                </a:lnTo>
                <a:lnTo>
                  <a:pt x="4565023" y="5113386"/>
                </a:lnTo>
                <a:lnTo>
                  <a:pt x="4579733" y="5065672"/>
                </a:lnTo>
                <a:lnTo>
                  <a:pt x="4594030" y="5017716"/>
                </a:lnTo>
                <a:lnTo>
                  <a:pt x="4607913" y="4969524"/>
                </a:lnTo>
                <a:lnTo>
                  <a:pt x="4621380" y="4921097"/>
                </a:lnTo>
                <a:lnTo>
                  <a:pt x="4634427" y="4872439"/>
                </a:lnTo>
                <a:lnTo>
                  <a:pt x="4647052" y="4823554"/>
                </a:lnTo>
                <a:lnTo>
                  <a:pt x="4659252" y="4774443"/>
                </a:lnTo>
                <a:lnTo>
                  <a:pt x="4671025" y="4725111"/>
                </a:lnTo>
                <a:lnTo>
                  <a:pt x="4682368" y="4675561"/>
                </a:lnTo>
                <a:lnTo>
                  <a:pt x="4693279" y="4625796"/>
                </a:lnTo>
                <a:lnTo>
                  <a:pt x="4703754" y="4575818"/>
                </a:lnTo>
                <a:lnTo>
                  <a:pt x="4713792" y="4525631"/>
                </a:lnTo>
                <a:lnTo>
                  <a:pt x="4723390" y="4475239"/>
                </a:lnTo>
                <a:lnTo>
                  <a:pt x="4732544" y="4424643"/>
                </a:lnTo>
                <a:lnTo>
                  <a:pt x="4741254" y="4373848"/>
                </a:lnTo>
                <a:lnTo>
                  <a:pt x="4749515" y="4322857"/>
                </a:lnTo>
                <a:lnTo>
                  <a:pt x="4757326" y="4271673"/>
                </a:lnTo>
                <a:lnTo>
                  <a:pt x="4764683" y="4220298"/>
                </a:lnTo>
                <a:lnTo>
                  <a:pt x="4771584" y="4168736"/>
                </a:lnTo>
                <a:lnTo>
                  <a:pt x="4778027" y="4116991"/>
                </a:lnTo>
                <a:lnTo>
                  <a:pt x="4784010" y="4065064"/>
                </a:lnTo>
                <a:lnTo>
                  <a:pt x="4789528" y="4012961"/>
                </a:lnTo>
                <a:lnTo>
                  <a:pt x="4794580" y="3960682"/>
                </a:lnTo>
                <a:lnTo>
                  <a:pt x="4799163" y="3908233"/>
                </a:lnTo>
                <a:lnTo>
                  <a:pt x="4803275" y="3855615"/>
                </a:lnTo>
                <a:lnTo>
                  <a:pt x="4806913" y="3802833"/>
                </a:lnTo>
                <a:lnTo>
                  <a:pt x="4810074" y="3749888"/>
                </a:lnTo>
                <a:lnTo>
                  <a:pt x="4812757" y="3696785"/>
                </a:lnTo>
                <a:lnTo>
                  <a:pt x="4814957" y="3643527"/>
                </a:lnTo>
                <a:lnTo>
                  <a:pt x="4816673" y="3590116"/>
                </a:lnTo>
                <a:lnTo>
                  <a:pt x="4817901" y="3536555"/>
                </a:lnTo>
                <a:lnTo>
                  <a:pt x="4818641" y="3482849"/>
                </a:lnTo>
                <a:lnTo>
                  <a:pt x="4818888" y="3429000"/>
                </a:lnTo>
                <a:lnTo>
                  <a:pt x="4818641" y="3375150"/>
                </a:lnTo>
                <a:lnTo>
                  <a:pt x="4817901" y="3321444"/>
                </a:lnTo>
                <a:lnTo>
                  <a:pt x="4816673" y="3267883"/>
                </a:lnTo>
                <a:lnTo>
                  <a:pt x="4814957" y="3214472"/>
                </a:lnTo>
                <a:lnTo>
                  <a:pt x="4812757" y="3161214"/>
                </a:lnTo>
                <a:lnTo>
                  <a:pt x="4810074" y="3108111"/>
                </a:lnTo>
                <a:lnTo>
                  <a:pt x="4806913" y="3055166"/>
                </a:lnTo>
                <a:lnTo>
                  <a:pt x="4803275" y="3002384"/>
                </a:lnTo>
                <a:lnTo>
                  <a:pt x="4799163" y="2949766"/>
                </a:lnTo>
                <a:lnTo>
                  <a:pt x="4794580" y="2897317"/>
                </a:lnTo>
                <a:lnTo>
                  <a:pt x="4789528" y="2845038"/>
                </a:lnTo>
                <a:lnTo>
                  <a:pt x="4784010" y="2792935"/>
                </a:lnTo>
                <a:lnTo>
                  <a:pt x="4778027" y="2741008"/>
                </a:lnTo>
                <a:lnTo>
                  <a:pt x="4771584" y="2689263"/>
                </a:lnTo>
                <a:lnTo>
                  <a:pt x="4764683" y="2637701"/>
                </a:lnTo>
                <a:lnTo>
                  <a:pt x="4757326" y="2586326"/>
                </a:lnTo>
                <a:lnTo>
                  <a:pt x="4749515" y="2535142"/>
                </a:lnTo>
                <a:lnTo>
                  <a:pt x="4741254" y="2484151"/>
                </a:lnTo>
                <a:lnTo>
                  <a:pt x="4732544" y="2433356"/>
                </a:lnTo>
                <a:lnTo>
                  <a:pt x="4723390" y="2382760"/>
                </a:lnTo>
                <a:lnTo>
                  <a:pt x="4713792" y="2332368"/>
                </a:lnTo>
                <a:lnTo>
                  <a:pt x="4703754" y="2282181"/>
                </a:lnTo>
                <a:lnTo>
                  <a:pt x="4693279" y="2232203"/>
                </a:lnTo>
                <a:lnTo>
                  <a:pt x="4682368" y="2182438"/>
                </a:lnTo>
                <a:lnTo>
                  <a:pt x="4671025" y="2132888"/>
                </a:lnTo>
                <a:lnTo>
                  <a:pt x="4659252" y="2083556"/>
                </a:lnTo>
                <a:lnTo>
                  <a:pt x="4647052" y="2034445"/>
                </a:lnTo>
                <a:lnTo>
                  <a:pt x="4634427" y="1985560"/>
                </a:lnTo>
                <a:lnTo>
                  <a:pt x="4621380" y="1936902"/>
                </a:lnTo>
                <a:lnTo>
                  <a:pt x="4607913" y="1888475"/>
                </a:lnTo>
                <a:lnTo>
                  <a:pt x="4594030" y="1840283"/>
                </a:lnTo>
                <a:lnTo>
                  <a:pt x="4579733" y="1792327"/>
                </a:lnTo>
                <a:lnTo>
                  <a:pt x="4565023" y="1744613"/>
                </a:lnTo>
                <a:lnTo>
                  <a:pt x="4549905" y="1697141"/>
                </a:lnTo>
                <a:lnTo>
                  <a:pt x="4534380" y="1649917"/>
                </a:lnTo>
                <a:lnTo>
                  <a:pt x="4518451" y="1602942"/>
                </a:lnTo>
                <a:lnTo>
                  <a:pt x="4502121" y="1556220"/>
                </a:lnTo>
                <a:lnTo>
                  <a:pt x="4485392" y="1509755"/>
                </a:lnTo>
                <a:lnTo>
                  <a:pt x="4468268" y="1463549"/>
                </a:lnTo>
                <a:lnTo>
                  <a:pt x="4450749" y="1417605"/>
                </a:lnTo>
                <a:lnTo>
                  <a:pt x="4432840" y="1371926"/>
                </a:lnTo>
                <a:lnTo>
                  <a:pt x="4414542" y="1326517"/>
                </a:lnTo>
                <a:lnTo>
                  <a:pt x="4395859" y="1281379"/>
                </a:lnTo>
                <a:lnTo>
                  <a:pt x="4376793" y="1236517"/>
                </a:lnTo>
                <a:lnTo>
                  <a:pt x="4357346" y="1191932"/>
                </a:lnTo>
                <a:lnTo>
                  <a:pt x="4337521" y="1147629"/>
                </a:lnTo>
                <a:lnTo>
                  <a:pt x="4317321" y="1103611"/>
                </a:lnTo>
                <a:lnTo>
                  <a:pt x="4296748" y="1059879"/>
                </a:lnTo>
                <a:lnTo>
                  <a:pt x="4275805" y="1016439"/>
                </a:lnTo>
                <a:lnTo>
                  <a:pt x="4254495" y="973293"/>
                </a:lnTo>
                <a:lnTo>
                  <a:pt x="4232819" y="930443"/>
                </a:lnTo>
                <a:lnTo>
                  <a:pt x="4210781" y="887894"/>
                </a:lnTo>
                <a:lnTo>
                  <a:pt x="4188384" y="845648"/>
                </a:lnTo>
                <a:lnTo>
                  <a:pt x="4165629" y="803708"/>
                </a:lnTo>
                <a:lnTo>
                  <a:pt x="4142520" y="762078"/>
                </a:lnTo>
                <a:lnTo>
                  <a:pt x="4119059" y="720761"/>
                </a:lnTo>
                <a:lnTo>
                  <a:pt x="4095248" y="679760"/>
                </a:lnTo>
                <a:lnTo>
                  <a:pt x="4071091" y="639078"/>
                </a:lnTo>
                <a:lnTo>
                  <a:pt x="4046590" y="598718"/>
                </a:lnTo>
                <a:lnTo>
                  <a:pt x="4021747" y="558683"/>
                </a:lnTo>
                <a:lnTo>
                  <a:pt x="3996565" y="518977"/>
                </a:lnTo>
                <a:lnTo>
                  <a:pt x="3971047" y="479602"/>
                </a:lnTo>
                <a:lnTo>
                  <a:pt x="3945195" y="440562"/>
                </a:lnTo>
                <a:lnTo>
                  <a:pt x="3919012" y="401860"/>
                </a:lnTo>
                <a:lnTo>
                  <a:pt x="3892500" y="363499"/>
                </a:lnTo>
                <a:lnTo>
                  <a:pt x="3865662" y="325482"/>
                </a:lnTo>
                <a:lnTo>
                  <a:pt x="3838501" y="287813"/>
                </a:lnTo>
                <a:lnTo>
                  <a:pt x="3811020" y="250493"/>
                </a:lnTo>
                <a:lnTo>
                  <a:pt x="3783220" y="213528"/>
                </a:lnTo>
                <a:lnTo>
                  <a:pt x="3755104" y="176919"/>
                </a:lnTo>
                <a:lnTo>
                  <a:pt x="3726675" y="140671"/>
                </a:lnTo>
                <a:lnTo>
                  <a:pt x="3697937" y="104785"/>
                </a:lnTo>
                <a:lnTo>
                  <a:pt x="3668890" y="69265"/>
                </a:lnTo>
                <a:lnTo>
                  <a:pt x="36059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-1" y="0"/>
            <a:ext cx="3581401" cy="6858000"/>
          </a:xfrm>
          <a:custGeom>
            <a:avLst/>
            <a:gdLst/>
            <a:ahLst/>
            <a:cxnLst/>
            <a:rect l="l" t="t" r="r" b="b"/>
            <a:pathLst>
              <a:path w="4819015" h="6858000">
                <a:moveTo>
                  <a:pt x="0" y="0"/>
                </a:moveTo>
                <a:lnTo>
                  <a:pt x="3605911" y="0"/>
                </a:lnTo>
                <a:lnTo>
                  <a:pt x="3668890" y="69265"/>
                </a:lnTo>
                <a:lnTo>
                  <a:pt x="3697937" y="104785"/>
                </a:lnTo>
                <a:lnTo>
                  <a:pt x="3726675" y="140671"/>
                </a:lnTo>
                <a:lnTo>
                  <a:pt x="3755104" y="176919"/>
                </a:lnTo>
                <a:lnTo>
                  <a:pt x="3783220" y="213528"/>
                </a:lnTo>
                <a:lnTo>
                  <a:pt x="3811020" y="250493"/>
                </a:lnTo>
                <a:lnTo>
                  <a:pt x="3838501" y="287813"/>
                </a:lnTo>
                <a:lnTo>
                  <a:pt x="3865662" y="325482"/>
                </a:lnTo>
                <a:lnTo>
                  <a:pt x="3892500" y="363499"/>
                </a:lnTo>
                <a:lnTo>
                  <a:pt x="3919012" y="401860"/>
                </a:lnTo>
                <a:lnTo>
                  <a:pt x="3945195" y="440562"/>
                </a:lnTo>
                <a:lnTo>
                  <a:pt x="3971047" y="479602"/>
                </a:lnTo>
                <a:lnTo>
                  <a:pt x="3996565" y="518977"/>
                </a:lnTo>
                <a:lnTo>
                  <a:pt x="4021747" y="558683"/>
                </a:lnTo>
                <a:lnTo>
                  <a:pt x="4046590" y="598718"/>
                </a:lnTo>
                <a:lnTo>
                  <a:pt x="4071091" y="639078"/>
                </a:lnTo>
                <a:lnTo>
                  <a:pt x="4095248" y="679760"/>
                </a:lnTo>
                <a:lnTo>
                  <a:pt x="4119059" y="720761"/>
                </a:lnTo>
                <a:lnTo>
                  <a:pt x="4142520" y="762078"/>
                </a:lnTo>
                <a:lnTo>
                  <a:pt x="4165629" y="803708"/>
                </a:lnTo>
                <a:lnTo>
                  <a:pt x="4188384" y="845648"/>
                </a:lnTo>
                <a:lnTo>
                  <a:pt x="4210781" y="887894"/>
                </a:lnTo>
                <a:lnTo>
                  <a:pt x="4232819" y="930443"/>
                </a:lnTo>
                <a:lnTo>
                  <a:pt x="4254495" y="973293"/>
                </a:lnTo>
                <a:lnTo>
                  <a:pt x="4275805" y="1016439"/>
                </a:lnTo>
                <a:lnTo>
                  <a:pt x="4296748" y="1059879"/>
                </a:lnTo>
                <a:lnTo>
                  <a:pt x="4317321" y="1103611"/>
                </a:lnTo>
                <a:lnTo>
                  <a:pt x="4337521" y="1147629"/>
                </a:lnTo>
                <a:lnTo>
                  <a:pt x="4357346" y="1191932"/>
                </a:lnTo>
                <a:lnTo>
                  <a:pt x="4376793" y="1236517"/>
                </a:lnTo>
                <a:lnTo>
                  <a:pt x="4395859" y="1281379"/>
                </a:lnTo>
                <a:lnTo>
                  <a:pt x="4414542" y="1326517"/>
                </a:lnTo>
                <a:lnTo>
                  <a:pt x="4432840" y="1371926"/>
                </a:lnTo>
                <a:lnTo>
                  <a:pt x="4450749" y="1417605"/>
                </a:lnTo>
                <a:lnTo>
                  <a:pt x="4468268" y="1463549"/>
                </a:lnTo>
                <a:lnTo>
                  <a:pt x="4485392" y="1509755"/>
                </a:lnTo>
                <a:lnTo>
                  <a:pt x="4502121" y="1556220"/>
                </a:lnTo>
                <a:lnTo>
                  <a:pt x="4518451" y="1602942"/>
                </a:lnTo>
                <a:lnTo>
                  <a:pt x="4534380" y="1649917"/>
                </a:lnTo>
                <a:lnTo>
                  <a:pt x="4549905" y="1697141"/>
                </a:lnTo>
                <a:lnTo>
                  <a:pt x="4565023" y="1744613"/>
                </a:lnTo>
                <a:lnTo>
                  <a:pt x="4579733" y="1792327"/>
                </a:lnTo>
                <a:lnTo>
                  <a:pt x="4594030" y="1840283"/>
                </a:lnTo>
                <a:lnTo>
                  <a:pt x="4607913" y="1888475"/>
                </a:lnTo>
                <a:lnTo>
                  <a:pt x="4621380" y="1936902"/>
                </a:lnTo>
                <a:lnTo>
                  <a:pt x="4634427" y="1985560"/>
                </a:lnTo>
                <a:lnTo>
                  <a:pt x="4647052" y="2034445"/>
                </a:lnTo>
                <a:lnTo>
                  <a:pt x="4659252" y="2083556"/>
                </a:lnTo>
                <a:lnTo>
                  <a:pt x="4671025" y="2132888"/>
                </a:lnTo>
                <a:lnTo>
                  <a:pt x="4682368" y="2182438"/>
                </a:lnTo>
                <a:lnTo>
                  <a:pt x="4693279" y="2232203"/>
                </a:lnTo>
                <a:lnTo>
                  <a:pt x="4703754" y="2282181"/>
                </a:lnTo>
                <a:lnTo>
                  <a:pt x="4713792" y="2332368"/>
                </a:lnTo>
                <a:lnTo>
                  <a:pt x="4723390" y="2382760"/>
                </a:lnTo>
                <a:lnTo>
                  <a:pt x="4732544" y="2433356"/>
                </a:lnTo>
                <a:lnTo>
                  <a:pt x="4741254" y="2484151"/>
                </a:lnTo>
                <a:lnTo>
                  <a:pt x="4749515" y="2535142"/>
                </a:lnTo>
                <a:lnTo>
                  <a:pt x="4757326" y="2586326"/>
                </a:lnTo>
                <a:lnTo>
                  <a:pt x="4764683" y="2637701"/>
                </a:lnTo>
                <a:lnTo>
                  <a:pt x="4771584" y="2689263"/>
                </a:lnTo>
                <a:lnTo>
                  <a:pt x="4778027" y="2741008"/>
                </a:lnTo>
                <a:lnTo>
                  <a:pt x="4784010" y="2792935"/>
                </a:lnTo>
                <a:lnTo>
                  <a:pt x="4789528" y="2845038"/>
                </a:lnTo>
                <a:lnTo>
                  <a:pt x="4794580" y="2897317"/>
                </a:lnTo>
                <a:lnTo>
                  <a:pt x="4799163" y="2949766"/>
                </a:lnTo>
                <a:lnTo>
                  <a:pt x="4803275" y="3002384"/>
                </a:lnTo>
                <a:lnTo>
                  <a:pt x="4806913" y="3055166"/>
                </a:lnTo>
                <a:lnTo>
                  <a:pt x="4810074" y="3108111"/>
                </a:lnTo>
                <a:lnTo>
                  <a:pt x="4812757" y="3161214"/>
                </a:lnTo>
                <a:lnTo>
                  <a:pt x="4814957" y="3214472"/>
                </a:lnTo>
                <a:lnTo>
                  <a:pt x="4816673" y="3267883"/>
                </a:lnTo>
                <a:lnTo>
                  <a:pt x="4817901" y="3321444"/>
                </a:lnTo>
                <a:lnTo>
                  <a:pt x="4818641" y="3375150"/>
                </a:lnTo>
                <a:lnTo>
                  <a:pt x="4818888" y="3429000"/>
                </a:lnTo>
                <a:lnTo>
                  <a:pt x="4818641" y="3482849"/>
                </a:lnTo>
                <a:lnTo>
                  <a:pt x="4817901" y="3536555"/>
                </a:lnTo>
                <a:lnTo>
                  <a:pt x="4816673" y="3590116"/>
                </a:lnTo>
                <a:lnTo>
                  <a:pt x="4814957" y="3643527"/>
                </a:lnTo>
                <a:lnTo>
                  <a:pt x="4812757" y="3696785"/>
                </a:lnTo>
                <a:lnTo>
                  <a:pt x="4810074" y="3749888"/>
                </a:lnTo>
                <a:lnTo>
                  <a:pt x="4806913" y="3802833"/>
                </a:lnTo>
                <a:lnTo>
                  <a:pt x="4803275" y="3855615"/>
                </a:lnTo>
                <a:lnTo>
                  <a:pt x="4799163" y="3908233"/>
                </a:lnTo>
                <a:lnTo>
                  <a:pt x="4794580" y="3960682"/>
                </a:lnTo>
                <a:lnTo>
                  <a:pt x="4789528" y="4012961"/>
                </a:lnTo>
                <a:lnTo>
                  <a:pt x="4784010" y="4065064"/>
                </a:lnTo>
                <a:lnTo>
                  <a:pt x="4778027" y="4116991"/>
                </a:lnTo>
                <a:lnTo>
                  <a:pt x="4771584" y="4168736"/>
                </a:lnTo>
                <a:lnTo>
                  <a:pt x="4764683" y="4220298"/>
                </a:lnTo>
                <a:lnTo>
                  <a:pt x="4757326" y="4271673"/>
                </a:lnTo>
                <a:lnTo>
                  <a:pt x="4749515" y="4322857"/>
                </a:lnTo>
                <a:lnTo>
                  <a:pt x="4741254" y="4373848"/>
                </a:lnTo>
                <a:lnTo>
                  <a:pt x="4732544" y="4424643"/>
                </a:lnTo>
                <a:lnTo>
                  <a:pt x="4723390" y="4475239"/>
                </a:lnTo>
                <a:lnTo>
                  <a:pt x="4713792" y="4525631"/>
                </a:lnTo>
                <a:lnTo>
                  <a:pt x="4703754" y="4575818"/>
                </a:lnTo>
                <a:lnTo>
                  <a:pt x="4693279" y="4625796"/>
                </a:lnTo>
                <a:lnTo>
                  <a:pt x="4682368" y="4675561"/>
                </a:lnTo>
                <a:lnTo>
                  <a:pt x="4671025" y="4725111"/>
                </a:lnTo>
                <a:lnTo>
                  <a:pt x="4659252" y="4774443"/>
                </a:lnTo>
                <a:lnTo>
                  <a:pt x="4647052" y="4823554"/>
                </a:lnTo>
                <a:lnTo>
                  <a:pt x="4634427" y="4872439"/>
                </a:lnTo>
                <a:lnTo>
                  <a:pt x="4621380" y="4921097"/>
                </a:lnTo>
                <a:lnTo>
                  <a:pt x="4607913" y="4969524"/>
                </a:lnTo>
                <a:lnTo>
                  <a:pt x="4594030" y="5017716"/>
                </a:lnTo>
                <a:lnTo>
                  <a:pt x="4579733" y="5065672"/>
                </a:lnTo>
                <a:lnTo>
                  <a:pt x="4565023" y="5113386"/>
                </a:lnTo>
                <a:lnTo>
                  <a:pt x="4549905" y="5160858"/>
                </a:lnTo>
                <a:lnTo>
                  <a:pt x="4534380" y="5208082"/>
                </a:lnTo>
                <a:lnTo>
                  <a:pt x="4518451" y="5255057"/>
                </a:lnTo>
                <a:lnTo>
                  <a:pt x="4502121" y="5301779"/>
                </a:lnTo>
                <a:lnTo>
                  <a:pt x="4485392" y="5348244"/>
                </a:lnTo>
                <a:lnTo>
                  <a:pt x="4468268" y="5394450"/>
                </a:lnTo>
                <a:lnTo>
                  <a:pt x="4450749" y="5440394"/>
                </a:lnTo>
                <a:lnTo>
                  <a:pt x="4432840" y="5486073"/>
                </a:lnTo>
                <a:lnTo>
                  <a:pt x="4414542" y="5531482"/>
                </a:lnTo>
                <a:lnTo>
                  <a:pt x="4395859" y="5576620"/>
                </a:lnTo>
                <a:lnTo>
                  <a:pt x="4376793" y="5621482"/>
                </a:lnTo>
                <a:lnTo>
                  <a:pt x="4357346" y="5666067"/>
                </a:lnTo>
                <a:lnTo>
                  <a:pt x="4337521" y="5710370"/>
                </a:lnTo>
                <a:lnTo>
                  <a:pt x="4317321" y="5754388"/>
                </a:lnTo>
                <a:lnTo>
                  <a:pt x="4296748" y="5798120"/>
                </a:lnTo>
                <a:lnTo>
                  <a:pt x="4275805" y="5841560"/>
                </a:lnTo>
                <a:lnTo>
                  <a:pt x="4254495" y="5884706"/>
                </a:lnTo>
                <a:lnTo>
                  <a:pt x="4232819" y="5927556"/>
                </a:lnTo>
                <a:lnTo>
                  <a:pt x="4210781" y="5970105"/>
                </a:lnTo>
                <a:lnTo>
                  <a:pt x="4188384" y="6012351"/>
                </a:lnTo>
                <a:lnTo>
                  <a:pt x="4165629" y="6054291"/>
                </a:lnTo>
                <a:lnTo>
                  <a:pt x="4142520" y="6095921"/>
                </a:lnTo>
                <a:lnTo>
                  <a:pt x="4119059" y="6137238"/>
                </a:lnTo>
                <a:lnTo>
                  <a:pt x="4095248" y="6178239"/>
                </a:lnTo>
                <a:lnTo>
                  <a:pt x="4071091" y="6218921"/>
                </a:lnTo>
                <a:lnTo>
                  <a:pt x="4046590" y="6259281"/>
                </a:lnTo>
                <a:lnTo>
                  <a:pt x="4021747" y="6299316"/>
                </a:lnTo>
                <a:lnTo>
                  <a:pt x="3996565" y="6339022"/>
                </a:lnTo>
                <a:lnTo>
                  <a:pt x="3971047" y="6378397"/>
                </a:lnTo>
                <a:lnTo>
                  <a:pt x="3945195" y="6417437"/>
                </a:lnTo>
                <a:lnTo>
                  <a:pt x="3919012" y="6456139"/>
                </a:lnTo>
                <a:lnTo>
                  <a:pt x="3892500" y="6494500"/>
                </a:lnTo>
                <a:lnTo>
                  <a:pt x="3865662" y="6532517"/>
                </a:lnTo>
                <a:lnTo>
                  <a:pt x="3838501" y="6570186"/>
                </a:lnTo>
                <a:lnTo>
                  <a:pt x="3811020" y="6607506"/>
                </a:lnTo>
                <a:lnTo>
                  <a:pt x="3783220" y="6644471"/>
                </a:lnTo>
                <a:lnTo>
                  <a:pt x="3755104" y="6681080"/>
                </a:lnTo>
                <a:lnTo>
                  <a:pt x="3726675" y="6717328"/>
                </a:lnTo>
                <a:lnTo>
                  <a:pt x="3697937" y="6753214"/>
                </a:lnTo>
                <a:lnTo>
                  <a:pt x="3668890" y="6788734"/>
                </a:lnTo>
                <a:lnTo>
                  <a:pt x="3605911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EEEE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" y="0"/>
            <a:ext cx="3341911" cy="6858000"/>
          </a:xfrm>
          <a:custGeom>
            <a:avLst/>
            <a:gdLst/>
            <a:ahLst/>
            <a:cxnLst/>
            <a:rect l="l" t="t" r="r" b="b"/>
            <a:pathLst>
              <a:path w="4812030" h="6858000">
                <a:moveTo>
                  <a:pt x="3598494" y="0"/>
                </a:moveTo>
                <a:lnTo>
                  <a:pt x="0" y="0"/>
                </a:lnTo>
                <a:lnTo>
                  <a:pt x="0" y="6858000"/>
                </a:lnTo>
                <a:lnTo>
                  <a:pt x="3598494" y="6858000"/>
                </a:lnTo>
                <a:lnTo>
                  <a:pt x="3661486" y="6788734"/>
                </a:lnTo>
                <a:lnTo>
                  <a:pt x="3690532" y="6753214"/>
                </a:lnTo>
                <a:lnTo>
                  <a:pt x="3719271" y="6717328"/>
                </a:lnTo>
                <a:lnTo>
                  <a:pt x="3747700" y="6681080"/>
                </a:lnTo>
                <a:lnTo>
                  <a:pt x="3775815" y="6644471"/>
                </a:lnTo>
                <a:lnTo>
                  <a:pt x="3803615" y="6607506"/>
                </a:lnTo>
                <a:lnTo>
                  <a:pt x="3831097" y="6570186"/>
                </a:lnTo>
                <a:lnTo>
                  <a:pt x="3858258" y="6532517"/>
                </a:lnTo>
                <a:lnTo>
                  <a:pt x="3885096" y="6494500"/>
                </a:lnTo>
                <a:lnTo>
                  <a:pt x="3911608" y="6456139"/>
                </a:lnTo>
                <a:lnTo>
                  <a:pt x="3937791" y="6417437"/>
                </a:lnTo>
                <a:lnTo>
                  <a:pt x="3963643" y="6378397"/>
                </a:lnTo>
                <a:lnTo>
                  <a:pt x="3989161" y="6339022"/>
                </a:lnTo>
                <a:lnTo>
                  <a:pt x="4014343" y="6299316"/>
                </a:lnTo>
                <a:lnTo>
                  <a:pt x="4039186" y="6259281"/>
                </a:lnTo>
                <a:lnTo>
                  <a:pt x="4063687" y="6218921"/>
                </a:lnTo>
                <a:lnTo>
                  <a:pt x="4087844" y="6178239"/>
                </a:lnTo>
                <a:lnTo>
                  <a:pt x="4111655" y="6137238"/>
                </a:lnTo>
                <a:lnTo>
                  <a:pt x="4135116" y="6095921"/>
                </a:lnTo>
                <a:lnTo>
                  <a:pt x="4158225" y="6054291"/>
                </a:lnTo>
                <a:lnTo>
                  <a:pt x="4180980" y="6012351"/>
                </a:lnTo>
                <a:lnTo>
                  <a:pt x="4203377" y="5970105"/>
                </a:lnTo>
                <a:lnTo>
                  <a:pt x="4225415" y="5927556"/>
                </a:lnTo>
                <a:lnTo>
                  <a:pt x="4247091" y="5884706"/>
                </a:lnTo>
                <a:lnTo>
                  <a:pt x="4268401" y="5841560"/>
                </a:lnTo>
                <a:lnTo>
                  <a:pt x="4289344" y="5798120"/>
                </a:lnTo>
                <a:lnTo>
                  <a:pt x="4309917" y="5754388"/>
                </a:lnTo>
                <a:lnTo>
                  <a:pt x="4330117" y="5710370"/>
                </a:lnTo>
                <a:lnTo>
                  <a:pt x="4349942" y="5666067"/>
                </a:lnTo>
                <a:lnTo>
                  <a:pt x="4369389" y="5621482"/>
                </a:lnTo>
                <a:lnTo>
                  <a:pt x="4388455" y="5576620"/>
                </a:lnTo>
                <a:lnTo>
                  <a:pt x="4407138" y="5531482"/>
                </a:lnTo>
                <a:lnTo>
                  <a:pt x="4425436" y="5486073"/>
                </a:lnTo>
                <a:lnTo>
                  <a:pt x="4443345" y="5440394"/>
                </a:lnTo>
                <a:lnTo>
                  <a:pt x="4460864" y="5394450"/>
                </a:lnTo>
                <a:lnTo>
                  <a:pt x="4477988" y="5348244"/>
                </a:lnTo>
                <a:lnTo>
                  <a:pt x="4494717" y="5301779"/>
                </a:lnTo>
                <a:lnTo>
                  <a:pt x="4511047" y="5255057"/>
                </a:lnTo>
                <a:lnTo>
                  <a:pt x="4526976" y="5208082"/>
                </a:lnTo>
                <a:lnTo>
                  <a:pt x="4542501" y="5160858"/>
                </a:lnTo>
                <a:lnTo>
                  <a:pt x="4557619" y="5113386"/>
                </a:lnTo>
                <a:lnTo>
                  <a:pt x="4572328" y="5065672"/>
                </a:lnTo>
                <a:lnTo>
                  <a:pt x="4586626" y="5017716"/>
                </a:lnTo>
                <a:lnTo>
                  <a:pt x="4600509" y="4969524"/>
                </a:lnTo>
                <a:lnTo>
                  <a:pt x="4613976" y="4921097"/>
                </a:lnTo>
                <a:lnTo>
                  <a:pt x="4627023" y="4872439"/>
                </a:lnTo>
                <a:lnTo>
                  <a:pt x="4639648" y="4823554"/>
                </a:lnTo>
                <a:lnTo>
                  <a:pt x="4651848" y="4774443"/>
                </a:lnTo>
                <a:lnTo>
                  <a:pt x="4663621" y="4725111"/>
                </a:lnTo>
                <a:lnTo>
                  <a:pt x="4674964" y="4675561"/>
                </a:lnTo>
                <a:lnTo>
                  <a:pt x="4685874" y="4625796"/>
                </a:lnTo>
                <a:lnTo>
                  <a:pt x="4696350" y="4575818"/>
                </a:lnTo>
                <a:lnTo>
                  <a:pt x="4706388" y="4525631"/>
                </a:lnTo>
                <a:lnTo>
                  <a:pt x="4715985" y="4475239"/>
                </a:lnTo>
                <a:lnTo>
                  <a:pt x="4725140" y="4424643"/>
                </a:lnTo>
                <a:lnTo>
                  <a:pt x="4733850" y="4373848"/>
                </a:lnTo>
                <a:lnTo>
                  <a:pt x="4742111" y="4322857"/>
                </a:lnTo>
                <a:lnTo>
                  <a:pt x="4749921" y="4271673"/>
                </a:lnTo>
                <a:lnTo>
                  <a:pt x="4757279" y="4220298"/>
                </a:lnTo>
                <a:lnTo>
                  <a:pt x="4764180" y="4168736"/>
                </a:lnTo>
                <a:lnTo>
                  <a:pt x="4770623" y="4116991"/>
                </a:lnTo>
                <a:lnTo>
                  <a:pt x="4776605" y="4065064"/>
                </a:lnTo>
                <a:lnTo>
                  <a:pt x="4782124" y="4012961"/>
                </a:lnTo>
                <a:lnTo>
                  <a:pt x="4787176" y="3960682"/>
                </a:lnTo>
                <a:lnTo>
                  <a:pt x="4791759" y="3908233"/>
                </a:lnTo>
                <a:lnTo>
                  <a:pt x="4795871" y="3855615"/>
                </a:lnTo>
                <a:lnTo>
                  <a:pt x="4799509" y="3802833"/>
                </a:lnTo>
                <a:lnTo>
                  <a:pt x="4802670" y="3749888"/>
                </a:lnTo>
                <a:lnTo>
                  <a:pt x="4805352" y="3696785"/>
                </a:lnTo>
                <a:lnTo>
                  <a:pt x="4807553" y="3643527"/>
                </a:lnTo>
                <a:lnTo>
                  <a:pt x="4809268" y="3590116"/>
                </a:lnTo>
                <a:lnTo>
                  <a:pt x="4810497" y="3536555"/>
                </a:lnTo>
                <a:lnTo>
                  <a:pt x="4811236" y="3482849"/>
                </a:lnTo>
                <a:lnTo>
                  <a:pt x="4811483" y="3429000"/>
                </a:lnTo>
                <a:lnTo>
                  <a:pt x="4811236" y="3375150"/>
                </a:lnTo>
                <a:lnTo>
                  <a:pt x="4810497" y="3321444"/>
                </a:lnTo>
                <a:lnTo>
                  <a:pt x="4809268" y="3267883"/>
                </a:lnTo>
                <a:lnTo>
                  <a:pt x="4807553" y="3214472"/>
                </a:lnTo>
                <a:lnTo>
                  <a:pt x="4805352" y="3161214"/>
                </a:lnTo>
                <a:lnTo>
                  <a:pt x="4802670" y="3108111"/>
                </a:lnTo>
                <a:lnTo>
                  <a:pt x="4799509" y="3055166"/>
                </a:lnTo>
                <a:lnTo>
                  <a:pt x="4795871" y="3002384"/>
                </a:lnTo>
                <a:lnTo>
                  <a:pt x="4791759" y="2949766"/>
                </a:lnTo>
                <a:lnTo>
                  <a:pt x="4787176" y="2897317"/>
                </a:lnTo>
                <a:lnTo>
                  <a:pt x="4782124" y="2845038"/>
                </a:lnTo>
                <a:lnTo>
                  <a:pt x="4776605" y="2792935"/>
                </a:lnTo>
                <a:lnTo>
                  <a:pt x="4770623" y="2741008"/>
                </a:lnTo>
                <a:lnTo>
                  <a:pt x="4764180" y="2689263"/>
                </a:lnTo>
                <a:lnTo>
                  <a:pt x="4757279" y="2637701"/>
                </a:lnTo>
                <a:lnTo>
                  <a:pt x="4749921" y="2586326"/>
                </a:lnTo>
                <a:lnTo>
                  <a:pt x="4742111" y="2535142"/>
                </a:lnTo>
                <a:lnTo>
                  <a:pt x="4733850" y="2484151"/>
                </a:lnTo>
                <a:lnTo>
                  <a:pt x="4725140" y="2433356"/>
                </a:lnTo>
                <a:lnTo>
                  <a:pt x="4715985" y="2382760"/>
                </a:lnTo>
                <a:lnTo>
                  <a:pt x="4706388" y="2332368"/>
                </a:lnTo>
                <a:lnTo>
                  <a:pt x="4696350" y="2282181"/>
                </a:lnTo>
                <a:lnTo>
                  <a:pt x="4685874" y="2232203"/>
                </a:lnTo>
                <a:lnTo>
                  <a:pt x="4674964" y="2182438"/>
                </a:lnTo>
                <a:lnTo>
                  <a:pt x="4663621" y="2132888"/>
                </a:lnTo>
                <a:lnTo>
                  <a:pt x="4651848" y="2083556"/>
                </a:lnTo>
                <a:lnTo>
                  <a:pt x="4639648" y="2034445"/>
                </a:lnTo>
                <a:lnTo>
                  <a:pt x="4627023" y="1985560"/>
                </a:lnTo>
                <a:lnTo>
                  <a:pt x="4613976" y="1936902"/>
                </a:lnTo>
                <a:lnTo>
                  <a:pt x="4600509" y="1888475"/>
                </a:lnTo>
                <a:lnTo>
                  <a:pt x="4586626" y="1840283"/>
                </a:lnTo>
                <a:lnTo>
                  <a:pt x="4572328" y="1792327"/>
                </a:lnTo>
                <a:lnTo>
                  <a:pt x="4557619" y="1744613"/>
                </a:lnTo>
                <a:lnTo>
                  <a:pt x="4542501" y="1697141"/>
                </a:lnTo>
                <a:lnTo>
                  <a:pt x="4526976" y="1649917"/>
                </a:lnTo>
                <a:lnTo>
                  <a:pt x="4511047" y="1602942"/>
                </a:lnTo>
                <a:lnTo>
                  <a:pt x="4494717" y="1556220"/>
                </a:lnTo>
                <a:lnTo>
                  <a:pt x="4477988" y="1509755"/>
                </a:lnTo>
                <a:lnTo>
                  <a:pt x="4460864" y="1463549"/>
                </a:lnTo>
                <a:lnTo>
                  <a:pt x="4443345" y="1417605"/>
                </a:lnTo>
                <a:lnTo>
                  <a:pt x="4425436" y="1371926"/>
                </a:lnTo>
                <a:lnTo>
                  <a:pt x="4407138" y="1326517"/>
                </a:lnTo>
                <a:lnTo>
                  <a:pt x="4388455" y="1281379"/>
                </a:lnTo>
                <a:lnTo>
                  <a:pt x="4369389" y="1236517"/>
                </a:lnTo>
                <a:lnTo>
                  <a:pt x="4349942" y="1191932"/>
                </a:lnTo>
                <a:lnTo>
                  <a:pt x="4330117" y="1147629"/>
                </a:lnTo>
                <a:lnTo>
                  <a:pt x="4309917" y="1103611"/>
                </a:lnTo>
                <a:lnTo>
                  <a:pt x="4289344" y="1059879"/>
                </a:lnTo>
                <a:lnTo>
                  <a:pt x="4268401" y="1016439"/>
                </a:lnTo>
                <a:lnTo>
                  <a:pt x="4247091" y="973293"/>
                </a:lnTo>
                <a:lnTo>
                  <a:pt x="4225415" y="930443"/>
                </a:lnTo>
                <a:lnTo>
                  <a:pt x="4203377" y="887894"/>
                </a:lnTo>
                <a:lnTo>
                  <a:pt x="4180980" y="845648"/>
                </a:lnTo>
                <a:lnTo>
                  <a:pt x="4158225" y="803708"/>
                </a:lnTo>
                <a:lnTo>
                  <a:pt x="4135116" y="762078"/>
                </a:lnTo>
                <a:lnTo>
                  <a:pt x="4111655" y="720761"/>
                </a:lnTo>
                <a:lnTo>
                  <a:pt x="4087844" y="679760"/>
                </a:lnTo>
                <a:lnTo>
                  <a:pt x="4063687" y="639078"/>
                </a:lnTo>
                <a:lnTo>
                  <a:pt x="4039186" y="598718"/>
                </a:lnTo>
                <a:lnTo>
                  <a:pt x="4014343" y="558683"/>
                </a:lnTo>
                <a:lnTo>
                  <a:pt x="3989161" y="518977"/>
                </a:lnTo>
                <a:lnTo>
                  <a:pt x="3963643" y="479602"/>
                </a:lnTo>
                <a:lnTo>
                  <a:pt x="3937791" y="440562"/>
                </a:lnTo>
                <a:lnTo>
                  <a:pt x="3911608" y="401860"/>
                </a:lnTo>
                <a:lnTo>
                  <a:pt x="3885096" y="363499"/>
                </a:lnTo>
                <a:lnTo>
                  <a:pt x="3858258" y="325482"/>
                </a:lnTo>
                <a:lnTo>
                  <a:pt x="3831097" y="287813"/>
                </a:lnTo>
                <a:lnTo>
                  <a:pt x="3803615" y="250493"/>
                </a:lnTo>
                <a:lnTo>
                  <a:pt x="3775815" y="213528"/>
                </a:lnTo>
                <a:lnTo>
                  <a:pt x="3747700" y="176919"/>
                </a:lnTo>
                <a:lnTo>
                  <a:pt x="3719271" y="140671"/>
                </a:lnTo>
                <a:lnTo>
                  <a:pt x="3690532" y="104785"/>
                </a:lnTo>
                <a:lnTo>
                  <a:pt x="3661486" y="69265"/>
                </a:lnTo>
                <a:lnTo>
                  <a:pt x="35984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00530" y="2490977"/>
            <a:ext cx="3033269" cy="633507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40"/>
              </a:spcBef>
            </a:pPr>
            <a:r>
              <a:rPr lang="en-US" sz="4000" b="1" spc="-165" err="1">
                <a:latin typeface="Trebuchet MS"/>
                <a:cs typeface="Trebuchet MS"/>
              </a:rPr>
              <a:t>Methodolgy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3081527"/>
            <a:ext cx="128270" cy="704215"/>
          </a:xfrm>
          <a:custGeom>
            <a:avLst/>
            <a:gdLst/>
            <a:ahLst/>
            <a:cxnLst/>
            <a:rect l="l" t="t" r="r" b="b"/>
            <a:pathLst>
              <a:path w="128270" h="704214">
                <a:moveTo>
                  <a:pt x="0" y="704088"/>
                </a:moveTo>
                <a:lnTo>
                  <a:pt x="128016" y="704088"/>
                </a:lnTo>
                <a:lnTo>
                  <a:pt x="128016" y="0"/>
                </a:lnTo>
                <a:lnTo>
                  <a:pt x="0" y="0"/>
                </a:lnTo>
                <a:lnTo>
                  <a:pt x="0" y="704088"/>
                </a:lnTo>
                <a:close/>
              </a:path>
            </a:pathLst>
          </a:custGeom>
          <a:solidFill>
            <a:srgbClr val="E970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80363" y="345877"/>
            <a:ext cx="7820061" cy="1122155"/>
          </a:xfrm>
          <a:custGeom>
            <a:avLst/>
            <a:gdLst/>
            <a:ahLst/>
            <a:cxnLst/>
            <a:rect l="l" t="t" r="r" b="b"/>
            <a:pathLst>
              <a:path w="6364605" h="1575435">
                <a:moveTo>
                  <a:pt x="6206731" y="0"/>
                </a:moveTo>
                <a:lnTo>
                  <a:pt x="157492" y="0"/>
                </a:lnTo>
                <a:lnTo>
                  <a:pt x="107712" y="8028"/>
                </a:lnTo>
                <a:lnTo>
                  <a:pt x="64478" y="30386"/>
                </a:lnTo>
                <a:lnTo>
                  <a:pt x="30386" y="64478"/>
                </a:lnTo>
                <a:lnTo>
                  <a:pt x="8028" y="107712"/>
                </a:lnTo>
                <a:lnTo>
                  <a:pt x="0" y="157492"/>
                </a:lnTo>
                <a:lnTo>
                  <a:pt x="0" y="1417485"/>
                </a:lnTo>
                <a:lnTo>
                  <a:pt x="8028" y="1467271"/>
                </a:lnTo>
                <a:lnTo>
                  <a:pt x="30386" y="1510508"/>
                </a:lnTo>
                <a:lnTo>
                  <a:pt x="64478" y="1544603"/>
                </a:lnTo>
                <a:lnTo>
                  <a:pt x="107712" y="1566961"/>
                </a:lnTo>
                <a:lnTo>
                  <a:pt x="157492" y="1574990"/>
                </a:lnTo>
                <a:lnTo>
                  <a:pt x="6206731" y="1574990"/>
                </a:lnTo>
                <a:lnTo>
                  <a:pt x="6256511" y="1566961"/>
                </a:lnTo>
                <a:lnTo>
                  <a:pt x="6299745" y="1544603"/>
                </a:lnTo>
                <a:lnTo>
                  <a:pt x="6333837" y="1510508"/>
                </a:lnTo>
                <a:lnTo>
                  <a:pt x="6356195" y="1467271"/>
                </a:lnTo>
                <a:lnTo>
                  <a:pt x="6364224" y="1417485"/>
                </a:lnTo>
                <a:lnTo>
                  <a:pt x="6364224" y="157492"/>
                </a:lnTo>
                <a:lnTo>
                  <a:pt x="6356195" y="107712"/>
                </a:lnTo>
                <a:lnTo>
                  <a:pt x="6333837" y="64478"/>
                </a:lnTo>
                <a:lnTo>
                  <a:pt x="6299745" y="30386"/>
                </a:lnTo>
                <a:lnTo>
                  <a:pt x="6256511" y="8028"/>
                </a:lnTo>
                <a:lnTo>
                  <a:pt x="6206731" y="0"/>
                </a:lnTo>
                <a:close/>
              </a:path>
            </a:pathLst>
          </a:custGeom>
          <a:solidFill>
            <a:srgbClr val="E970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5410200" y="560616"/>
            <a:ext cx="6019800" cy="661719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12700" marR="5080">
              <a:lnSpc>
                <a:spcPts val="2420"/>
              </a:lnSpc>
              <a:spcBef>
                <a:spcPts val="359"/>
              </a:spcBef>
            </a:pPr>
            <a:r>
              <a:rPr sz="2200" b="0" spc="-35">
                <a:solidFill>
                  <a:srgbClr val="FFFFFF"/>
                </a:solidFill>
                <a:latin typeface="Arial"/>
                <a:cs typeface="Arial"/>
              </a:rPr>
              <a:t>Respondents:</a:t>
            </a:r>
            <a:r>
              <a:rPr sz="2200" b="0" spc="-2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0" spc="-40">
                <a:solidFill>
                  <a:srgbClr val="FFFFFF"/>
                </a:solidFill>
                <a:latin typeface="Arial"/>
                <a:cs typeface="Arial"/>
              </a:rPr>
              <a:t>Resident  </a:t>
            </a:r>
            <a:r>
              <a:rPr sz="2200" b="0" spc="-10">
                <a:solidFill>
                  <a:srgbClr val="FFFFFF"/>
                </a:solidFill>
                <a:latin typeface="Arial"/>
                <a:cs typeface="Arial"/>
              </a:rPr>
              <a:t>Coordinator Offices </a:t>
            </a:r>
            <a:r>
              <a:rPr sz="2200" b="0" spc="1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200" b="0" spc="-459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0" spc="-135">
                <a:solidFill>
                  <a:srgbClr val="FFFFFF"/>
                </a:solidFill>
                <a:latin typeface="Arial"/>
                <a:cs typeface="Arial"/>
              </a:rPr>
              <a:t>LAC</a:t>
            </a:r>
            <a:endParaRPr sz="22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080363" y="1685635"/>
            <a:ext cx="7997763" cy="1213882"/>
          </a:xfrm>
          <a:custGeom>
            <a:avLst/>
            <a:gdLst/>
            <a:ahLst/>
            <a:cxnLst/>
            <a:rect l="l" t="t" r="r" b="b"/>
            <a:pathLst>
              <a:path w="6364605" h="1575435">
                <a:moveTo>
                  <a:pt x="6206731" y="0"/>
                </a:moveTo>
                <a:lnTo>
                  <a:pt x="157492" y="0"/>
                </a:lnTo>
                <a:lnTo>
                  <a:pt x="107712" y="8028"/>
                </a:lnTo>
                <a:lnTo>
                  <a:pt x="64478" y="30386"/>
                </a:lnTo>
                <a:lnTo>
                  <a:pt x="30386" y="64478"/>
                </a:lnTo>
                <a:lnTo>
                  <a:pt x="8028" y="107712"/>
                </a:lnTo>
                <a:lnTo>
                  <a:pt x="0" y="157492"/>
                </a:lnTo>
                <a:lnTo>
                  <a:pt x="0" y="1417485"/>
                </a:lnTo>
                <a:lnTo>
                  <a:pt x="8028" y="1467271"/>
                </a:lnTo>
                <a:lnTo>
                  <a:pt x="30386" y="1510508"/>
                </a:lnTo>
                <a:lnTo>
                  <a:pt x="64478" y="1544603"/>
                </a:lnTo>
                <a:lnTo>
                  <a:pt x="107712" y="1566961"/>
                </a:lnTo>
                <a:lnTo>
                  <a:pt x="157492" y="1574990"/>
                </a:lnTo>
                <a:lnTo>
                  <a:pt x="6206731" y="1574990"/>
                </a:lnTo>
                <a:lnTo>
                  <a:pt x="6256511" y="1566961"/>
                </a:lnTo>
                <a:lnTo>
                  <a:pt x="6299745" y="1544603"/>
                </a:lnTo>
                <a:lnTo>
                  <a:pt x="6333837" y="1510508"/>
                </a:lnTo>
                <a:lnTo>
                  <a:pt x="6356195" y="1467271"/>
                </a:lnTo>
                <a:lnTo>
                  <a:pt x="6364224" y="1417485"/>
                </a:lnTo>
                <a:lnTo>
                  <a:pt x="6364224" y="157492"/>
                </a:lnTo>
                <a:lnTo>
                  <a:pt x="6356195" y="107712"/>
                </a:lnTo>
                <a:lnTo>
                  <a:pt x="6333837" y="64478"/>
                </a:lnTo>
                <a:lnTo>
                  <a:pt x="6299745" y="30386"/>
                </a:lnTo>
                <a:lnTo>
                  <a:pt x="6256511" y="8028"/>
                </a:lnTo>
                <a:lnTo>
                  <a:pt x="6206731" y="0"/>
                </a:lnTo>
                <a:close/>
              </a:path>
            </a:pathLst>
          </a:custGeom>
          <a:solidFill>
            <a:srgbClr val="186B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145734" y="3134344"/>
            <a:ext cx="142743" cy="1428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145735" y="3598518"/>
            <a:ext cx="142743" cy="1428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377693" y="3134344"/>
            <a:ext cx="142743" cy="1428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958385" y="3309391"/>
            <a:ext cx="517525" cy="255270"/>
          </a:xfrm>
          <a:custGeom>
            <a:avLst/>
            <a:gdLst/>
            <a:ahLst/>
            <a:cxnLst/>
            <a:rect l="l" t="t" r="r" b="b"/>
            <a:pathLst>
              <a:path w="517525" h="255270">
                <a:moveTo>
                  <a:pt x="517443" y="146304"/>
                </a:moveTo>
                <a:lnTo>
                  <a:pt x="0" y="146304"/>
                </a:lnTo>
                <a:lnTo>
                  <a:pt x="0" y="0"/>
                </a:lnTo>
                <a:lnTo>
                  <a:pt x="6600" y="1489"/>
                </a:lnTo>
                <a:lnTo>
                  <a:pt x="13275" y="2567"/>
                </a:lnTo>
                <a:lnTo>
                  <a:pt x="20002" y="3232"/>
                </a:lnTo>
                <a:lnTo>
                  <a:pt x="26764" y="3481"/>
                </a:lnTo>
                <a:lnTo>
                  <a:pt x="35685" y="3481"/>
                </a:lnTo>
                <a:lnTo>
                  <a:pt x="35685" y="110598"/>
                </a:lnTo>
                <a:lnTo>
                  <a:pt x="517443" y="110598"/>
                </a:lnTo>
                <a:lnTo>
                  <a:pt x="517443" y="146304"/>
                </a:lnTo>
                <a:close/>
              </a:path>
              <a:path w="517525" h="255270">
                <a:moveTo>
                  <a:pt x="517443" y="110598"/>
                </a:moveTo>
                <a:lnTo>
                  <a:pt x="481757" y="110598"/>
                </a:lnTo>
                <a:lnTo>
                  <a:pt x="481757" y="3481"/>
                </a:lnTo>
                <a:lnTo>
                  <a:pt x="490679" y="3481"/>
                </a:lnTo>
                <a:lnTo>
                  <a:pt x="497440" y="3232"/>
                </a:lnTo>
                <a:lnTo>
                  <a:pt x="504168" y="2567"/>
                </a:lnTo>
                <a:lnTo>
                  <a:pt x="510842" y="1489"/>
                </a:lnTo>
                <a:lnTo>
                  <a:pt x="517443" y="0"/>
                </a:lnTo>
                <a:lnTo>
                  <a:pt x="517443" y="110598"/>
                </a:lnTo>
                <a:close/>
              </a:path>
              <a:path w="517525" h="255270">
                <a:moveTo>
                  <a:pt x="276564" y="110598"/>
                </a:moveTo>
                <a:lnTo>
                  <a:pt x="240878" y="110598"/>
                </a:lnTo>
                <a:lnTo>
                  <a:pt x="240878" y="1874"/>
                </a:lnTo>
                <a:lnTo>
                  <a:pt x="249774" y="3079"/>
                </a:lnTo>
                <a:lnTo>
                  <a:pt x="258721" y="3481"/>
                </a:lnTo>
                <a:lnTo>
                  <a:pt x="276564" y="3481"/>
                </a:lnTo>
                <a:lnTo>
                  <a:pt x="276564" y="110598"/>
                </a:lnTo>
                <a:close/>
              </a:path>
              <a:path w="517525" h="255270">
                <a:moveTo>
                  <a:pt x="276564" y="3481"/>
                </a:moveTo>
                <a:lnTo>
                  <a:pt x="258721" y="3481"/>
                </a:lnTo>
                <a:lnTo>
                  <a:pt x="267669" y="3079"/>
                </a:lnTo>
                <a:lnTo>
                  <a:pt x="276564" y="1874"/>
                </a:lnTo>
                <a:lnTo>
                  <a:pt x="276564" y="3481"/>
                </a:lnTo>
                <a:close/>
              </a:path>
              <a:path w="517525" h="255270">
                <a:moveTo>
                  <a:pt x="240878" y="255027"/>
                </a:moveTo>
                <a:lnTo>
                  <a:pt x="240878" y="146304"/>
                </a:lnTo>
                <a:lnTo>
                  <a:pt x="276564" y="146304"/>
                </a:lnTo>
                <a:lnTo>
                  <a:pt x="276564" y="253421"/>
                </a:lnTo>
                <a:lnTo>
                  <a:pt x="258721" y="253421"/>
                </a:lnTo>
                <a:lnTo>
                  <a:pt x="249774" y="253822"/>
                </a:lnTo>
                <a:lnTo>
                  <a:pt x="240878" y="255027"/>
                </a:lnTo>
                <a:close/>
              </a:path>
              <a:path w="517525" h="255270">
                <a:moveTo>
                  <a:pt x="276564" y="255027"/>
                </a:moveTo>
                <a:lnTo>
                  <a:pt x="267669" y="253822"/>
                </a:lnTo>
                <a:lnTo>
                  <a:pt x="258721" y="253421"/>
                </a:lnTo>
                <a:lnTo>
                  <a:pt x="276564" y="253421"/>
                </a:lnTo>
                <a:lnTo>
                  <a:pt x="276564" y="2550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913779" y="3134344"/>
            <a:ext cx="142743" cy="1428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572000" y="1757142"/>
            <a:ext cx="7238999" cy="663387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>
              <a:lnSpc>
                <a:spcPct val="91600"/>
              </a:lnSpc>
              <a:spcBef>
                <a:spcPts val="315"/>
              </a:spcBef>
            </a:pPr>
            <a:r>
              <a:rPr sz="2200" spc="-15">
                <a:solidFill>
                  <a:srgbClr val="FFFFFF"/>
                </a:solidFill>
                <a:latin typeface="Arial"/>
                <a:cs typeface="Arial"/>
              </a:rPr>
              <a:t>Online data </a:t>
            </a:r>
            <a:r>
              <a:rPr sz="2200" spc="25">
                <a:solidFill>
                  <a:srgbClr val="FFFFFF"/>
                </a:solidFill>
                <a:latin typeface="Arial"/>
                <a:cs typeface="Arial"/>
              </a:rPr>
              <a:t>collection </a:t>
            </a:r>
            <a:r>
              <a:rPr sz="2200" spc="-45">
                <a:solidFill>
                  <a:srgbClr val="FFFFFF"/>
                </a:solidFill>
                <a:latin typeface="Arial"/>
                <a:cs typeface="Arial"/>
              </a:rPr>
              <a:t>via </a:t>
            </a:r>
            <a:r>
              <a:rPr sz="2200" spc="-15">
                <a:solidFill>
                  <a:srgbClr val="FFFFFF"/>
                </a:solidFill>
                <a:latin typeface="Arial"/>
                <a:cs typeface="Arial"/>
              </a:rPr>
              <a:t>a15-question</a:t>
            </a:r>
            <a:r>
              <a:rPr sz="2200" spc="-4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5">
                <a:solidFill>
                  <a:srgbClr val="FFFFFF"/>
                </a:solidFill>
                <a:latin typeface="Arial"/>
                <a:cs typeface="Arial"/>
              </a:rPr>
              <a:t>survey  </a:t>
            </a:r>
            <a:r>
              <a:rPr sz="2200" spc="-45">
                <a:solidFill>
                  <a:srgbClr val="FFFFFF"/>
                </a:solidFill>
                <a:latin typeface="Arial"/>
                <a:cs typeface="Arial"/>
              </a:rPr>
              <a:t>covering </a:t>
            </a:r>
            <a:r>
              <a:rPr sz="2200" spc="-55">
                <a:solidFill>
                  <a:srgbClr val="FFFFFF"/>
                </a:solidFill>
                <a:latin typeface="Arial"/>
                <a:cs typeface="Arial"/>
              </a:rPr>
              <a:t>5 </a:t>
            </a:r>
            <a:r>
              <a:rPr sz="2200" spc="-20">
                <a:solidFill>
                  <a:srgbClr val="FFFFFF"/>
                </a:solidFill>
                <a:latin typeface="Arial"/>
                <a:cs typeface="Arial"/>
              </a:rPr>
              <a:t>broad</a:t>
            </a:r>
            <a:r>
              <a:rPr sz="2200" spc="-3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30">
                <a:solidFill>
                  <a:srgbClr val="FFFFFF"/>
                </a:solidFill>
                <a:latin typeface="Arial"/>
                <a:cs typeface="Arial"/>
              </a:rPr>
              <a:t>categories</a:t>
            </a:r>
            <a:r>
              <a:rPr lang="en-US" sz="2200" spc="-30">
                <a:solidFill>
                  <a:srgbClr val="FFFFFF"/>
                </a:solidFill>
                <a:latin typeface="Arial"/>
                <a:cs typeface="Arial"/>
              </a:rPr>
              <a:t> (as below)</a:t>
            </a:r>
            <a:endParaRPr sz="22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042441" y="5831378"/>
            <a:ext cx="7997763" cy="950422"/>
          </a:xfrm>
          <a:custGeom>
            <a:avLst/>
            <a:gdLst/>
            <a:ahLst/>
            <a:cxnLst/>
            <a:rect l="l" t="t" r="r" b="b"/>
            <a:pathLst>
              <a:path w="6364605" h="1575435">
                <a:moveTo>
                  <a:pt x="6206731" y="0"/>
                </a:moveTo>
                <a:lnTo>
                  <a:pt x="157492" y="0"/>
                </a:lnTo>
                <a:lnTo>
                  <a:pt x="107712" y="8028"/>
                </a:lnTo>
                <a:lnTo>
                  <a:pt x="64478" y="30386"/>
                </a:lnTo>
                <a:lnTo>
                  <a:pt x="30386" y="64478"/>
                </a:lnTo>
                <a:lnTo>
                  <a:pt x="8028" y="107712"/>
                </a:lnTo>
                <a:lnTo>
                  <a:pt x="0" y="157492"/>
                </a:lnTo>
                <a:lnTo>
                  <a:pt x="0" y="1417485"/>
                </a:lnTo>
                <a:lnTo>
                  <a:pt x="8028" y="1467271"/>
                </a:lnTo>
                <a:lnTo>
                  <a:pt x="30386" y="1510508"/>
                </a:lnTo>
                <a:lnTo>
                  <a:pt x="64478" y="1544603"/>
                </a:lnTo>
                <a:lnTo>
                  <a:pt x="107712" y="1566961"/>
                </a:lnTo>
                <a:lnTo>
                  <a:pt x="157492" y="1574990"/>
                </a:lnTo>
                <a:lnTo>
                  <a:pt x="6206731" y="1574990"/>
                </a:lnTo>
                <a:lnTo>
                  <a:pt x="6256511" y="1566961"/>
                </a:lnTo>
                <a:lnTo>
                  <a:pt x="6299745" y="1544603"/>
                </a:lnTo>
                <a:lnTo>
                  <a:pt x="6333837" y="1510508"/>
                </a:lnTo>
                <a:lnTo>
                  <a:pt x="6356195" y="1467271"/>
                </a:lnTo>
                <a:lnTo>
                  <a:pt x="6364224" y="1417485"/>
                </a:lnTo>
                <a:lnTo>
                  <a:pt x="6364224" y="157492"/>
                </a:lnTo>
                <a:lnTo>
                  <a:pt x="6356195" y="107712"/>
                </a:lnTo>
                <a:lnTo>
                  <a:pt x="6333837" y="64478"/>
                </a:lnTo>
                <a:lnTo>
                  <a:pt x="6299745" y="30386"/>
                </a:lnTo>
                <a:lnTo>
                  <a:pt x="6256511" y="8028"/>
                </a:lnTo>
                <a:lnTo>
                  <a:pt x="6206731" y="0"/>
                </a:lnTo>
                <a:close/>
              </a:path>
            </a:pathLst>
          </a:custGeom>
          <a:solidFill>
            <a:srgbClr val="0F9E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4343400" y="5882440"/>
            <a:ext cx="7229020" cy="70250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355600" marR="5080" indent="-342900">
              <a:lnSpc>
                <a:spcPct val="91500"/>
              </a:lnSpc>
              <a:spcBef>
                <a:spcPts val="320"/>
              </a:spcBef>
              <a:buFont typeface="Arial" panose="020B0604020202020204" pitchFamily="34" charset="0"/>
              <a:buChar char="•"/>
            </a:pPr>
            <a:r>
              <a:rPr sz="2200" spc="-55">
                <a:solidFill>
                  <a:srgbClr val="FFFFFF"/>
                </a:solidFill>
                <a:latin typeface="Arial"/>
                <a:cs typeface="Arial"/>
              </a:rPr>
              <a:t>24 </a:t>
            </a:r>
            <a:r>
              <a:rPr sz="2200" spc="-4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lang="en-US" sz="2200" spc="-40">
                <a:solidFill>
                  <a:srgbClr val="FFFFFF"/>
                </a:solidFill>
                <a:latin typeface="Arial"/>
                <a:cs typeface="Arial"/>
              </a:rPr>
              <a:t>COs</a:t>
            </a:r>
            <a:r>
              <a:rPr lang="en-US" sz="2200" spc="-10">
                <a:solidFill>
                  <a:srgbClr val="FFFFFF"/>
                </a:solidFill>
                <a:latin typeface="Arial"/>
                <a:cs typeface="Arial"/>
              </a:rPr>
              <a:t> incl. 3 MCOs</a:t>
            </a:r>
            <a:r>
              <a:rPr sz="22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1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200" spc="-1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35">
                <a:solidFill>
                  <a:srgbClr val="FFFFFF"/>
                </a:solidFill>
                <a:latin typeface="Arial"/>
                <a:cs typeface="Arial"/>
              </a:rPr>
              <a:t>LAC</a:t>
            </a:r>
            <a:r>
              <a:rPr sz="2200" spc="-1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25">
                <a:solidFill>
                  <a:srgbClr val="FFFFFF"/>
                </a:solidFill>
                <a:latin typeface="Arial"/>
                <a:cs typeface="Arial"/>
              </a:rPr>
              <a:t>filled</a:t>
            </a:r>
            <a:r>
              <a:rPr sz="2200" spc="-1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1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200" spc="-1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200" spc="-1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85">
                <a:solidFill>
                  <a:srgbClr val="FFFFFF"/>
                </a:solidFill>
                <a:latin typeface="Arial"/>
                <a:cs typeface="Arial"/>
              </a:rPr>
              <a:t>Survey</a:t>
            </a:r>
            <a:endParaRPr lang="en-US" sz="2200" spc="-85">
              <a:solidFill>
                <a:srgbClr val="FFFFFF"/>
              </a:solidFill>
              <a:latin typeface="Arial"/>
              <a:cs typeface="Arial"/>
            </a:endParaRPr>
          </a:p>
          <a:p>
            <a:pPr marL="355600" marR="5080" indent="-342900">
              <a:lnSpc>
                <a:spcPct val="91500"/>
              </a:lnSpc>
              <a:spcBef>
                <a:spcPts val="320"/>
              </a:spcBef>
              <a:buFont typeface="Arial" panose="020B0604020202020204" pitchFamily="34" charset="0"/>
              <a:buChar char="•"/>
            </a:pPr>
            <a:r>
              <a:rPr sz="2200" spc="-75">
                <a:solidFill>
                  <a:srgbClr val="FFFFFF"/>
                </a:solidFill>
                <a:latin typeface="Arial"/>
                <a:cs typeface="Arial"/>
              </a:rPr>
              <a:t>100% </a:t>
            </a:r>
            <a:r>
              <a:rPr sz="2200" spc="-35">
                <a:solidFill>
                  <a:srgbClr val="FFFFFF"/>
                </a:solidFill>
                <a:latin typeface="Arial"/>
                <a:cs typeface="Arial"/>
              </a:rPr>
              <a:t>response  </a:t>
            </a:r>
            <a:r>
              <a:rPr sz="2200" spc="-60">
                <a:solidFill>
                  <a:srgbClr val="FFFFFF"/>
                </a:solidFill>
                <a:latin typeface="Arial"/>
                <a:cs typeface="Arial"/>
              </a:rPr>
              <a:t>rate.</a:t>
            </a:r>
            <a:endParaRPr sz="2200">
              <a:latin typeface="Arial"/>
              <a:cs typeface="Arial"/>
            </a:endParaRPr>
          </a:p>
        </p:txBody>
      </p:sp>
      <p:sp>
        <p:nvSpPr>
          <p:cNvPr id="23" name="object 8">
            <a:extLst>
              <a:ext uri="{FF2B5EF4-FFF2-40B4-BE49-F238E27FC236}">
                <a16:creationId xmlns:a16="http://schemas.microsoft.com/office/drawing/2014/main" id="{738D6E65-081F-9026-E69D-4CA35023D3FB}"/>
              </a:ext>
            </a:extLst>
          </p:cNvPr>
          <p:cNvSpPr/>
          <p:nvPr/>
        </p:nvSpPr>
        <p:spPr>
          <a:xfrm>
            <a:off x="4042441" y="3032903"/>
            <a:ext cx="7997763" cy="2665089"/>
          </a:xfrm>
          <a:custGeom>
            <a:avLst/>
            <a:gdLst/>
            <a:ahLst/>
            <a:cxnLst/>
            <a:rect l="l" t="t" r="r" b="b"/>
            <a:pathLst>
              <a:path w="6364605" h="1575435">
                <a:moveTo>
                  <a:pt x="6206731" y="0"/>
                </a:moveTo>
                <a:lnTo>
                  <a:pt x="157492" y="0"/>
                </a:lnTo>
                <a:lnTo>
                  <a:pt x="107712" y="8028"/>
                </a:lnTo>
                <a:lnTo>
                  <a:pt x="64478" y="30386"/>
                </a:lnTo>
                <a:lnTo>
                  <a:pt x="30386" y="64478"/>
                </a:lnTo>
                <a:lnTo>
                  <a:pt x="8028" y="107712"/>
                </a:lnTo>
                <a:lnTo>
                  <a:pt x="0" y="157492"/>
                </a:lnTo>
                <a:lnTo>
                  <a:pt x="0" y="1417485"/>
                </a:lnTo>
                <a:lnTo>
                  <a:pt x="8028" y="1467271"/>
                </a:lnTo>
                <a:lnTo>
                  <a:pt x="30386" y="1510508"/>
                </a:lnTo>
                <a:lnTo>
                  <a:pt x="64478" y="1544603"/>
                </a:lnTo>
                <a:lnTo>
                  <a:pt x="107712" y="1566961"/>
                </a:lnTo>
                <a:lnTo>
                  <a:pt x="157492" y="1574990"/>
                </a:lnTo>
                <a:lnTo>
                  <a:pt x="6206731" y="1574990"/>
                </a:lnTo>
                <a:lnTo>
                  <a:pt x="6256511" y="1566961"/>
                </a:lnTo>
                <a:lnTo>
                  <a:pt x="6299745" y="1544603"/>
                </a:lnTo>
                <a:lnTo>
                  <a:pt x="6333837" y="1510508"/>
                </a:lnTo>
                <a:lnTo>
                  <a:pt x="6356195" y="1467271"/>
                </a:lnTo>
                <a:lnTo>
                  <a:pt x="6364224" y="1417485"/>
                </a:lnTo>
                <a:lnTo>
                  <a:pt x="6364224" y="157492"/>
                </a:lnTo>
                <a:lnTo>
                  <a:pt x="6356195" y="107712"/>
                </a:lnTo>
                <a:lnTo>
                  <a:pt x="6333837" y="64478"/>
                </a:lnTo>
                <a:lnTo>
                  <a:pt x="6299745" y="30386"/>
                </a:lnTo>
                <a:lnTo>
                  <a:pt x="6256511" y="8028"/>
                </a:lnTo>
                <a:lnTo>
                  <a:pt x="6206731" y="0"/>
                </a:lnTo>
                <a:close/>
              </a:path>
            </a:pathLst>
          </a:custGeom>
          <a:solidFill>
            <a:srgbClr val="E970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973BB0D-F306-0EFD-BD23-F763616FBA4D}"/>
              </a:ext>
            </a:extLst>
          </p:cNvPr>
          <p:cNvSpPr txBox="1"/>
          <p:nvPr/>
        </p:nvSpPr>
        <p:spPr>
          <a:xfrm>
            <a:off x="4434328" y="3091789"/>
            <a:ext cx="7466095" cy="25545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>
                <a:solidFill>
                  <a:schemeClr val="bg1"/>
                </a:solidFill>
                <a:latin typeface="Arial"/>
                <a:cs typeface="Arial"/>
              </a:rPr>
              <a:t>What does the SSC &amp;</a:t>
            </a:r>
            <a:r>
              <a:rPr lang="en-GB" sz="2000" err="1">
                <a:solidFill>
                  <a:schemeClr val="bg1"/>
                </a:solidFill>
                <a:latin typeface="Arial"/>
                <a:cs typeface="Arial"/>
              </a:rPr>
              <a:t>TrC</a:t>
            </a:r>
            <a:r>
              <a:rPr lang="en-GB" sz="2000">
                <a:solidFill>
                  <a:schemeClr val="bg1"/>
                </a:solidFill>
                <a:latin typeface="Arial"/>
                <a:cs typeface="Arial"/>
              </a:rPr>
              <a:t> institutional set-up in LAC prog. Countries look like?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>
                <a:solidFill>
                  <a:schemeClr val="bg1"/>
                </a:solidFill>
                <a:latin typeface="Arial"/>
                <a:cs typeface="Arial"/>
              </a:rPr>
              <a:t>How do UNCTs coordinate SSC &amp;</a:t>
            </a:r>
            <a:r>
              <a:rPr lang="en-GB" sz="2000" err="1">
                <a:solidFill>
                  <a:schemeClr val="bg1"/>
                </a:solidFill>
                <a:latin typeface="Arial"/>
                <a:cs typeface="Arial"/>
              </a:rPr>
              <a:t>TrC</a:t>
            </a:r>
            <a:r>
              <a:rPr lang="en-GB" sz="2000">
                <a:solidFill>
                  <a:schemeClr val="bg1"/>
                </a:solidFill>
                <a:latin typeface="Arial"/>
                <a:cs typeface="Arial"/>
              </a:rPr>
              <a:t> activities?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>
                <a:solidFill>
                  <a:schemeClr val="bg1"/>
                </a:solidFill>
                <a:latin typeface="Arial"/>
                <a:cs typeface="Arial"/>
              </a:rPr>
              <a:t>What is the scope of SSC &amp;</a:t>
            </a:r>
            <a:r>
              <a:rPr lang="en-GB" sz="2000" err="1">
                <a:solidFill>
                  <a:schemeClr val="bg1"/>
                </a:solidFill>
                <a:latin typeface="Arial"/>
                <a:cs typeface="Arial"/>
              </a:rPr>
              <a:t>TrC</a:t>
            </a:r>
            <a:r>
              <a:rPr lang="en-GB" sz="2000">
                <a:solidFill>
                  <a:schemeClr val="bg1"/>
                </a:solidFill>
                <a:latin typeface="Arial"/>
                <a:cs typeface="Arial"/>
              </a:rPr>
              <a:t> partnerships and stakeholder engagement?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>
                <a:solidFill>
                  <a:schemeClr val="bg1"/>
                </a:solidFill>
                <a:latin typeface="Arial"/>
                <a:cs typeface="Arial"/>
              </a:rPr>
              <a:t>What are the challenges and opportunities in supporting SSC &amp;</a:t>
            </a:r>
            <a:r>
              <a:rPr lang="en-GB" sz="2000" err="1">
                <a:solidFill>
                  <a:schemeClr val="bg1"/>
                </a:solidFill>
                <a:latin typeface="Arial"/>
                <a:cs typeface="Arial"/>
              </a:rPr>
              <a:t>TrC</a:t>
            </a:r>
            <a:r>
              <a:rPr lang="en-GB" sz="2000">
                <a:solidFill>
                  <a:schemeClr val="bg1"/>
                </a:solidFill>
                <a:latin typeface="Arial"/>
                <a:cs typeface="Arial"/>
              </a:rPr>
              <a:t> in LAC prog. countries?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>
                <a:solidFill>
                  <a:schemeClr val="bg1"/>
                </a:solidFill>
                <a:latin typeface="Arial"/>
                <a:cs typeface="Arial"/>
              </a:rPr>
              <a:t>Recommendations for a strengthened RC role</a:t>
            </a:r>
            <a:endParaRPr lang="en-US" sz="200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6097DE-5E7D-8C8E-AD33-660C824F06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A8872EF-EB4A-B4D5-A738-F10EB9E67DAF}"/>
              </a:ext>
            </a:extLst>
          </p:cNvPr>
          <p:cNvSpPr txBox="1"/>
          <p:nvPr/>
        </p:nvSpPr>
        <p:spPr>
          <a:xfrm>
            <a:off x="2294039" y="36076"/>
            <a:ext cx="608013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ko-KR" altLang="en-US" sz="2800" b="1">
                <a:solidFill>
                  <a:srgbClr val="00B0F0"/>
                </a:solidFill>
                <a:latin typeface="Seaford"/>
                <a:ea typeface="맑은 고딕"/>
              </a:rPr>
              <a:t>Key Findings </a:t>
            </a:r>
            <a:r>
              <a:rPr lang="en-US" altLang="ko-KR" sz="2800" b="1">
                <a:solidFill>
                  <a:srgbClr val="00B0F0"/>
                </a:solidFill>
                <a:latin typeface="Seaford"/>
                <a:ea typeface="맑은 고딕"/>
              </a:rPr>
              <a:t>– Institutional Setup</a:t>
            </a:r>
            <a:endParaRPr lang="ko-KR" altLang="en-US" sz="2800" b="1">
              <a:solidFill>
                <a:srgbClr val="00B0F0"/>
              </a:solidFill>
              <a:latin typeface="Seaford"/>
              <a:ea typeface="맑은 고딕"/>
            </a:endParaRPr>
          </a:p>
        </p:txBody>
      </p:sp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A5939659-7671-6BE0-A6EF-D774D6183BC0}"/>
              </a:ext>
            </a:extLst>
          </p:cNvPr>
          <p:cNvCxnSpPr>
            <a:cxnSpLocks/>
          </p:cNvCxnSpPr>
          <p:nvPr/>
        </p:nvCxnSpPr>
        <p:spPr>
          <a:xfrm>
            <a:off x="368189" y="779117"/>
            <a:ext cx="5560973" cy="0"/>
          </a:xfrm>
          <a:prstGeom prst="straightConnector1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0E057D2-20CB-71C6-16F8-90832CC30324}"/>
              </a:ext>
            </a:extLst>
          </p:cNvPr>
          <p:cNvSpPr txBox="1"/>
          <p:nvPr/>
        </p:nvSpPr>
        <p:spPr>
          <a:xfrm>
            <a:off x="300957" y="1893653"/>
            <a:ext cx="8224945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00B0F0"/>
                </a:solidFill>
                <a:latin typeface="Seaford"/>
                <a:ea typeface="+mn-lt"/>
                <a:cs typeface="+mn-lt"/>
              </a:rPr>
              <a:t>71% </a:t>
            </a:r>
            <a:r>
              <a:rPr lang="en-US" sz="2400">
                <a:solidFill>
                  <a:schemeClr val="accent1">
                    <a:lumMod val="76000"/>
                  </a:schemeClr>
                </a:solidFill>
                <a:latin typeface="Seaford"/>
                <a:ea typeface="+mn-lt"/>
                <a:cs typeface="+mn-lt"/>
              </a:rPr>
              <a:t>of RCOs responded that the host countries officially prioritize </a:t>
            </a:r>
            <a:r>
              <a:rPr lang="en-US" sz="2400">
                <a:solidFill>
                  <a:schemeClr val="accent1">
                    <a:lumMod val="76000"/>
                  </a:schemeClr>
                </a:solidFill>
                <a:latin typeface="Seaford"/>
              </a:rPr>
              <a:t>SSC &amp; </a:t>
            </a:r>
            <a:r>
              <a:rPr lang="en-US" sz="2400" err="1">
                <a:solidFill>
                  <a:schemeClr val="accent1">
                    <a:lumMod val="76000"/>
                  </a:schemeClr>
                </a:solidFill>
                <a:latin typeface="Seaford"/>
              </a:rPr>
              <a:t>TrC</a:t>
            </a:r>
            <a:r>
              <a:rPr lang="en-US" sz="2400">
                <a:solidFill>
                  <a:schemeClr val="accent1">
                    <a:lumMod val="76000"/>
                  </a:schemeClr>
                </a:solidFill>
                <a:latin typeface="Seaford"/>
              </a:rPr>
              <a:t> in their national development plans and strategies</a:t>
            </a:r>
          </a:p>
          <a:p>
            <a:endParaRPr lang="en-US" altLang="ko-KR" sz="2400">
              <a:solidFill>
                <a:schemeClr val="tx2">
                  <a:lumMod val="90000"/>
                  <a:lumOff val="10000"/>
                </a:schemeClr>
              </a:solidFill>
              <a:latin typeface="Seaford" panose="00000500000000000000" pitchFamily="2" charset="0"/>
              <a:ea typeface="+mn-lt"/>
              <a:cs typeface="+mn-lt"/>
            </a:endParaRPr>
          </a:p>
          <a:p>
            <a:r>
              <a:rPr lang="en-US" altLang="ko-KR" sz="2400" b="1">
                <a:solidFill>
                  <a:schemeClr val="tx2">
                    <a:lumMod val="90000"/>
                    <a:lumOff val="10000"/>
                  </a:schemeClr>
                </a:solidFill>
                <a:latin typeface="Seaford" panose="00000500000000000000" pitchFamily="2" charset="0"/>
                <a:ea typeface="+mn-lt"/>
                <a:cs typeface="+mn-lt"/>
              </a:rPr>
              <a:t>However, only </a:t>
            </a:r>
            <a:r>
              <a:rPr lang="en-US" altLang="ko-KR" sz="2400">
                <a:solidFill>
                  <a:schemeClr val="tx2">
                    <a:lumMod val="90000"/>
                    <a:lumOff val="10000"/>
                  </a:schemeClr>
                </a:solidFill>
                <a:latin typeface="Seaford" panose="00000500000000000000" pitchFamily="2" charset="0"/>
                <a:ea typeface="+mn-lt"/>
                <a:cs typeface="+mn-lt"/>
              </a:rPr>
              <a:t>29% of </a:t>
            </a:r>
            <a:r>
              <a:rPr lang="en-US" altLang="ko-KR" sz="2400" err="1">
                <a:solidFill>
                  <a:schemeClr val="tx2">
                    <a:lumMod val="90000"/>
                    <a:lumOff val="10000"/>
                  </a:schemeClr>
                </a:solidFill>
                <a:latin typeface="Seaford" panose="00000500000000000000" pitchFamily="2" charset="0"/>
                <a:ea typeface="+mn-lt"/>
                <a:cs typeface="+mn-lt"/>
              </a:rPr>
              <a:t>programme</a:t>
            </a:r>
            <a:r>
              <a:rPr lang="en-US" altLang="ko-KR" sz="2400">
                <a:solidFill>
                  <a:schemeClr val="tx2">
                    <a:lumMod val="90000"/>
                    <a:lumOff val="10000"/>
                  </a:schemeClr>
                </a:solidFill>
                <a:latin typeface="Seaford" panose="00000500000000000000" pitchFamily="2" charset="0"/>
                <a:ea typeface="+mn-lt"/>
                <a:cs typeface="+mn-lt"/>
              </a:rPr>
              <a:t> countries have integrated SSC &amp; </a:t>
            </a:r>
            <a:r>
              <a:rPr lang="en-US" altLang="ko-KR" sz="2400" err="1">
                <a:solidFill>
                  <a:schemeClr val="tx2">
                    <a:lumMod val="90000"/>
                    <a:lumOff val="10000"/>
                  </a:schemeClr>
                </a:solidFill>
                <a:latin typeface="Seaford" panose="00000500000000000000" pitchFamily="2" charset="0"/>
                <a:ea typeface="+mn-lt"/>
                <a:cs typeface="+mn-lt"/>
              </a:rPr>
              <a:t>TrC</a:t>
            </a:r>
            <a:r>
              <a:rPr lang="en-US" altLang="ko-KR" sz="2400">
                <a:solidFill>
                  <a:schemeClr val="tx2">
                    <a:lumMod val="90000"/>
                    <a:lumOff val="10000"/>
                  </a:schemeClr>
                </a:solidFill>
                <a:latin typeface="Seaford" panose="00000500000000000000" pitchFamily="2" charset="0"/>
                <a:ea typeface="+mn-lt"/>
                <a:cs typeface="+mn-lt"/>
              </a:rPr>
              <a:t> into their CCAs</a:t>
            </a:r>
            <a:endParaRPr lang="ko-KR" altLang="en-US" sz="2400">
              <a:solidFill>
                <a:schemeClr val="tx2">
                  <a:lumMod val="90000"/>
                  <a:lumOff val="10000"/>
                </a:schemeClr>
              </a:solidFill>
              <a:latin typeface="Seaford" panose="00000500000000000000" pitchFamily="2" charset="0"/>
              <a:ea typeface="+mn-lt"/>
              <a:cs typeface="+mn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EBCA824-D9C5-18CA-3BBF-3F8A37B2B9A1}"/>
              </a:ext>
            </a:extLst>
          </p:cNvPr>
          <p:cNvSpPr txBox="1"/>
          <p:nvPr/>
        </p:nvSpPr>
        <p:spPr>
          <a:xfrm>
            <a:off x="303631" y="4402979"/>
            <a:ext cx="8224945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Font typeface="Arial"/>
            </a:pPr>
            <a:r>
              <a:rPr lang="en-US" sz="2400" b="1">
                <a:solidFill>
                  <a:schemeClr val="tx2">
                    <a:lumMod val="90000"/>
                    <a:lumOff val="10000"/>
                  </a:schemeClr>
                </a:solidFill>
                <a:latin typeface="Seaford"/>
                <a:ea typeface="+mn-lt"/>
                <a:cs typeface="+mn-lt"/>
              </a:rPr>
              <a:t>And, only 75% </a:t>
            </a:r>
            <a:r>
              <a:rPr lang="en-US" sz="2400">
                <a:solidFill>
                  <a:schemeClr val="tx2">
                    <a:lumMod val="90000"/>
                    <a:lumOff val="10000"/>
                  </a:schemeClr>
                </a:solidFill>
                <a:latin typeface="Seaford"/>
                <a:ea typeface="+mn-lt"/>
                <a:cs typeface="+mn-lt"/>
              </a:rPr>
              <a:t>of priority-setting countries </a:t>
            </a:r>
            <a:r>
              <a:rPr lang="en-US" sz="2400" b="1">
                <a:solidFill>
                  <a:schemeClr val="tx2">
                    <a:lumMod val="90000"/>
                    <a:lumOff val="10000"/>
                  </a:schemeClr>
                </a:solidFill>
                <a:latin typeface="Seaford"/>
                <a:ea typeface="+mn-lt"/>
                <a:cs typeface="+mn-lt"/>
              </a:rPr>
              <a:t>requested UN support on SSC &amp; </a:t>
            </a:r>
            <a:r>
              <a:rPr lang="en-US" sz="2400" b="1" err="1">
                <a:solidFill>
                  <a:schemeClr val="tx2">
                    <a:lumMod val="90000"/>
                    <a:lumOff val="10000"/>
                  </a:schemeClr>
                </a:solidFill>
                <a:latin typeface="Seaford"/>
                <a:ea typeface="+mn-lt"/>
                <a:cs typeface="+mn-lt"/>
              </a:rPr>
              <a:t>TrC</a:t>
            </a:r>
            <a:r>
              <a:rPr lang="en-US" sz="2400" b="1">
                <a:solidFill>
                  <a:schemeClr val="tx2">
                    <a:lumMod val="90000"/>
                    <a:lumOff val="10000"/>
                  </a:schemeClr>
                </a:solidFill>
                <a:latin typeface="Seaford"/>
                <a:ea typeface="+mn-lt"/>
                <a:cs typeface="+mn-lt"/>
              </a:rPr>
              <a:t> Issues</a:t>
            </a:r>
            <a:endParaRPr lang="en-US" sz="2400">
              <a:solidFill>
                <a:schemeClr val="tx2">
                  <a:lumMod val="90000"/>
                  <a:lumOff val="10000"/>
                </a:schemeClr>
              </a:solidFill>
              <a:latin typeface="Seaford"/>
              <a:ea typeface="+mn-lt"/>
              <a:cs typeface="+mn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3BC4F4C-90B8-4F3A-6486-7688FA41110F}"/>
              </a:ext>
            </a:extLst>
          </p:cNvPr>
          <p:cNvSpPr txBox="1"/>
          <p:nvPr/>
        </p:nvSpPr>
        <p:spPr>
          <a:xfrm>
            <a:off x="366385" y="5616093"/>
            <a:ext cx="10621405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chemeClr val="tx2">
                    <a:lumMod val="90000"/>
                    <a:lumOff val="10000"/>
                  </a:schemeClr>
                </a:solidFill>
                <a:latin typeface="Seaford"/>
                <a:ea typeface="+mn-lt"/>
                <a:cs typeface="+mn-lt"/>
              </a:rPr>
              <a:t>Some </a:t>
            </a:r>
            <a:r>
              <a:rPr lang="en-US" sz="2400" err="1">
                <a:solidFill>
                  <a:schemeClr val="tx2">
                    <a:lumMod val="90000"/>
                    <a:lumOff val="10000"/>
                  </a:schemeClr>
                </a:solidFill>
                <a:latin typeface="Seaford"/>
                <a:ea typeface="+mn-lt"/>
                <a:cs typeface="+mn-lt"/>
              </a:rPr>
              <a:t>programme</a:t>
            </a:r>
            <a:r>
              <a:rPr lang="en-US" sz="2400">
                <a:solidFill>
                  <a:schemeClr val="tx2">
                    <a:lumMod val="90000"/>
                    <a:lumOff val="10000"/>
                  </a:schemeClr>
                </a:solidFill>
                <a:latin typeface="Seaford"/>
                <a:ea typeface="+mn-lt"/>
                <a:cs typeface="+mn-lt"/>
              </a:rPr>
              <a:t> countries requested UN support </a:t>
            </a:r>
            <a:r>
              <a:rPr lang="en-US" sz="2400" b="1">
                <a:solidFill>
                  <a:schemeClr val="tx2">
                    <a:lumMod val="90000"/>
                    <a:lumOff val="10000"/>
                  </a:schemeClr>
                </a:solidFill>
                <a:latin typeface="Seaford"/>
                <a:ea typeface="+mn-lt"/>
                <a:cs typeface="+mn-lt"/>
              </a:rPr>
              <a:t>despite not listing SSC or </a:t>
            </a:r>
            <a:r>
              <a:rPr lang="en-US" sz="2400" b="1" err="1">
                <a:solidFill>
                  <a:schemeClr val="tx2">
                    <a:lumMod val="90000"/>
                    <a:lumOff val="10000"/>
                  </a:schemeClr>
                </a:solidFill>
                <a:latin typeface="Seaford"/>
                <a:ea typeface="+mn-lt"/>
                <a:cs typeface="+mn-lt"/>
              </a:rPr>
              <a:t>TrC</a:t>
            </a:r>
            <a:r>
              <a:rPr lang="en-US" sz="2400" b="1">
                <a:solidFill>
                  <a:schemeClr val="tx2">
                    <a:lumMod val="90000"/>
                    <a:lumOff val="10000"/>
                  </a:schemeClr>
                </a:solidFill>
                <a:latin typeface="Seaford"/>
                <a:ea typeface="+mn-lt"/>
                <a:cs typeface="+mn-lt"/>
              </a:rPr>
              <a:t> as priorities</a:t>
            </a:r>
            <a:r>
              <a:rPr lang="en-US" sz="2400">
                <a:solidFill>
                  <a:schemeClr val="tx2">
                    <a:lumMod val="90000"/>
                    <a:lumOff val="10000"/>
                  </a:schemeClr>
                </a:solidFill>
                <a:latin typeface="Seaford"/>
                <a:ea typeface="+mn-lt"/>
                <a:cs typeface="+mn-lt"/>
              </a:rPr>
              <a:t> (e.g. Chile, Dominican Republic, Honduras).</a:t>
            </a:r>
            <a:endParaRPr lang="ko-KR" altLang="en-US" sz="240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8" name="사각형: 둥근 모서리 27">
            <a:extLst>
              <a:ext uri="{FF2B5EF4-FFF2-40B4-BE49-F238E27FC236}">
                <a16:creationId xmlns:a16="http://schemas.microsoft.com/office/drawing/2014/main" id="{4A88B748-6828-A93F-758E-B7112A833CAB}"/>
              </a:ext>
            </a:extLst>
          </p:cNvPr>
          <p:cNvSpPr/>
          <p:nvPr/>
        </p:nvSpPr>
        <p:spPr>
          <a:xfrm>
            <a:off x="412106" y="952812"/>
            <a:ext cx="5517056" cy="473722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797D26C-5BB3-C027-2E21-F9A9658340DB}"/>
              </a:ext>
            </a:extLst>
          </p:cNvPr>
          <p:cNvSpPr txBox="1"/>
          <p:nvPr/>
        </p:nvSpPr>
        <p:spPr>
          <a:xfrm>
            <a:off x="196733" y="1045594"/>
            <a:ext cx="573242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rgbClr val="163E64"/>
                </a:solidFill>
                <a:latin typeface="Seaford"/>
                <a:ea typeface="+mn-lt"/>
                <a:cs typeface="+mn-lt"/>
              </a:rPr>
              <a:t>On the Alignment with National Priorities</a:t>
            </a:r>
            <a:endParaRPr lang="ko-KR"/>
          </a:p>
        </p:txBody>
      </p:sp>
      <p:pic>
        <p:nvPicPr>
          <p:cNvPr id="7" name="Picture 6" descr="A blue circle with brown text&#10;&#10;AI-generated content may be incorrect.">
            <a:extLst>
              <a:ext uri="{FF2B5EF4-FFF2-40B4-BE49-F238E27FC236}">
                <a16:creationId xmlns:a16="http://schemas.microsoft.com/office/drawing/2014/main" id="{92726342-A919-C7E4-646D-7CEA32B6FEF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3989"/>
          <a:stretch>
            <a:fillRect/>
          </a:stretch>
        </p:blipFill>
        <p:spPr>
          <a:xfrm>
            <a:off x="8766485" y="286337"/>
            <a:ext cx="3573256" cy="41056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30898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6BEB2C-5063-CFEE-3A90-9703BEFE27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D76B646-E1AB-7CEB-3961-028A5103D7C3}"/>
              </a:ext>
            </a:extLst>
          </p:cNvPr>
          <p:cNvSpPr txBox="1"/>
          <p:nvPr/>
        </p:nvSpPr>
        <p:spPr>
          <a:xfrm>
            <a:off x="366384" y="233624"/>
            <a:ext cx="1101334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ko-KR" altLang="en-US" sz="2800" b="1">
                <a:solidFill>
                  <a:srgbClr val="00B0F0"/>
                </a:solidFill>
                <a:latin typeface="Seaford"/>
                <a:ea typeface="맑은 고딕"/>
              </a:rPr>
              <a:t>Key Findings </a:t>
            </a:r>
            <a:r>
              <a:rPr lang="en-US" altLang="ko-KR" sz="2800" b="1">
                <a:solidFill>
                  <a:srgbClr val="00B0F0"/>
                </a:solidFill>
                <a:latin typeface="Seaford"/>
                <a:ea typeface="맑은 고딕"/>
              </a:rPr>
              <a:t>– Institutional Setup Cont.</a:t>
            </a:r>
            <a:endParaRPr lang="ko-KR" altLang="en-US" sz="2800" b="1">
              <a:solidFill>
                <a:srgbClr val="00B0F0"/>
              </a:solidFill>
              <a:latin typeface="Seaford"/>
              <a:ea typeface="맑은 고딕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66AF19-780B-C946-6E72-157C8B30CEF5}"/>
              </a:ext>
            </a:extLst>
          </p:cNvPr>
          <p:cNvSpPr txBox="1"/>
          <p:nvPr/>
        </p:nvSpPr>
        <p:spPr>
          <a:xfrm>
            <a:off x="650227" y="1541537"/>
            <a:ext cx="7028550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00B0F0"/>
                </a:solidFill>
                <a:latin typeface="Seaford"/>
                <a:ea typeface="+mn-lt"/>
                <a:cs typeface="+mn-lt"/>
              </a:rPr>
              <a:t>41% </a:t>
            </a:r>
            <a:r>
              <a:rPr lang="en-US">
                <a:solidFill>
                  <a:srgbClr val="163E64"/>
                </a:solidFill>
                <a:latin typeface="Seaford"/>
                <a:ea typeface="+mn-lt"/>
                <a:cs typeface="+mn-lt"/>
              </a:rPr>
              <a:t>of RCOs indicated that </a:t>
            </a:r>
            <a:r>
              <a:rPr lang="en-US" sz="2000" b="1">
                <a:solidFill>
                  <a:srgbClr val="163E64"/>
                </a:solidFill>
                <a:latin typeface="Seaford"/>
                <a:ea typeface="+mn-lt"/>
                <a:cs typeface="+mn-lt"/>
              </a:rPr>
              <a:t>Ministries of Foreign Affairs</a:t>
            </a:r>
            <a:r>
              <a:rPr lang="en-US">
                <a:solidFill>
                  <a:srgbClr val="163E64"/>
                </a:solidFill>
                <a:latin typeface="Seaford"/>
                <a:ea typeface="+mn-lt"/>
                <a:cs typeface="+mn-lt"/>
              </a:rPr>
              <a:t> </a:t>
            </a:r>
            <a:endParaRPr lang="ko-KR" altLang="en-US">
              <a:solidFill>
                <a:srgbClr val="000000"/>
              </a:solidFill>
              <a:latin typeface="Seaford"/>
              <a:ea typeface="+mn-lt"/>
              <a:cs typeface="+mn-lt"/>
            </a:endParaRPr>
          </a:p>
          <a:p>
            <a:r>
              <a:rPr lang="en-US">
                <a:solidFill>
                  <a:srgbClr val="163E64"/>
                </a:solidFill>
                <a:latin typeface="Seaford"/>
                <a:ea typeface="+mn-lt"/>
                <a:cs typeface="+mn-lt"/>
              </a:rPr>
              <a:t>play a central role as the focal point</a:t>
            </a:r>
            <a:endParaRPr lang="ko-KR">
              <a:latin typeface="Seaford"/>
              <a:ea typeface="맑은 고딕"/>
            </a:endParaRPr>
          </a:p>
        </p:txBody>
      </p: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F4164BFE-4017-0443-5796-70493CAA1A62}"/>
              </a:ext>
            </a:extLst>
          </p:cNvPr>
          <p:cNvCxnSpPr>
            <a:cxnSpLocks/>
          </p:cNvCxnSpPr>
          <p:nvPr/>
        </p:nvCxnSpPr>
        <p:spPr>
          <a:xfrm>
            <a:off x="580882" y="1576987"/>
            <a:ext cx="2054" cy="681375"/>
          </a:xfrm>
          <a:prstGeom prst="straightConnector1">
            <a:avLst/>
          </a:prstGeom>
          <a:ln w="285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57B47B89-1FA0-A0B7-4A2D-221A5291FC34}"/>
              </a:ext>
            </a:extLst>
          </p:cNvPr>
          <p:cNvSpPr txBox="1"/>
          <p:nvPr/>
        </p:nvSpPr>
        <p:spPr>
          <a:xfrm>
            <a:off x="532442" y="2471954"/>
            <a:ext cx="7050515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chemeClr val="tx2">
                    <a:lumMod val="90000"/>
                    <a:lumOff val="10000"/>
                  </a:schemeClr>
                </a:solidFill>
                <a:latin typeface="Seaford"/>
                <a:ea typeface="+mn-lt"/>
                <a:cs typeface="+mn-lt"/>
              </a:rPr>
              <a:t>Several RCOs adopt a </a:t>
            </a:r>
            <a:r>
              <a:rPr lang="en-US" sz="1600" b="1">
                <a:solidFill>
                  <a:schemeClr val="tx2">
                    <a:lumMod val="90000"/>
                    <a:lumOff val="10000"/>
                  </a:schemeClr>
                </a:solidFill>
                <a:latin typeface="Seaford"/>
                <a:ea typeface="+mn-lt"/>
                <a:cs typeface="+mn-lt"/>
              </a:rPr>
              <a:t>Multiple-Institutional Coordination and Engagement Approach </a:t>
            </a:r>
            <a:r>
              <a:rPr lang="en-US" sz="1600">
                <a:solidFill>
                  <a:schemeClr val="tx2">
                    <a:lumMod val="90000"/>
                    <a:lumOff val="10000"/>
                  </a:schemeClr>
                </a:solidFill>
                <a:latin typeface="Seaford"/>
                <a:ea typeface="+mn-lt"/>
                <a:cs typeface="+mn-lt"/>
              </a:rPr>
              <a:t>where more than one Govt Institution is engaged on SSC &amp;</a:t>
            </a:r>
            <a:r>
              <a:rPr lang="en-US" sz="1600" err="1">
                <a:solidFill>
                  <a:schemeClr val="tx2">
                    <a:lumMod val="90000"/>
                    <a:lumOff val="10000"/>
                  </a:schemeClr>
                </a:solidFill>
                <a:latin typeface="Seaford"/>
                <a:ea typeface="+mn-lt"/>
                <a:cs typeface="+mn-lt"/>
              </a:rPr>
              <a:t>TrC</a:t>
            </a:r>
            <a:r>
              <a:rPr lang="en-US" sz="1600">
                <a:solidFill>
                  <a:schemeClr val="tx2">
                    <a:lumMod val="90000"/>
                    <a:lumOff val="10000"/>
                  </a:schemeClr>
                </a:solidFill>
                <a:latin typeface="Seaford"/>
                <a:ea typeface="+mn-lt"/>
                <a:cs typeface="+mn-lt"/>
              </a:rPr>
              <a:t> issues</a:t>
            </a:r>
            <a:endParaRPr lang="en-US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endParaRPr lang="en-US" sz="1600" b="1">
              <a:solidFill>
                <a:schemeClr val="tx2">
                  <a:lumMod val="90000"/>
                  <a:lumOff val="10000"/>
                </a:schemeClr>
              </a:solidFill>
              <a:latin typeface="Seaford"/>
              <a:ea typeface="+mn-lt"/>
              <a:cs typeface="+mn-lt"/>
            </a:endParaRPr>
          </a:p>
          <a:p>
            <a:endParaRPr lang="en-US" sz="1600" b="1">
              <a:solidFill>
                <a:schemeClr val="tx2">
                  <a:lumMod val="90000"/>
                  <a:lumOff val="10000"/>
                </a:schemeClr>
              </a:solidFill>
              <a:latin typeface="Seaford"/>
              <a:ea typeface="맑은 고딕" panose="020F0502020204030204"/>
              <a:cs typeface="+mn-lt"/>
            </a:endParaRPr>
          </a:p>
        </p:txBody>
      </p:sp>
      <p:pic>
        <p:nvPicPr>
          <p:cNvPr id="2" name="그림 1" descr="텍스트, 스크린샷, 폰트, 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77E256B9-EE4B-8E7A-EE5C-98169D321BD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0359"/>
          <a:stretch>
            <a:fillRect/>
          </a:stretch>
        </p:blipFill>
        <p:spPr>
          <a:xfrm>
            <a:off x="8600042" y="1805419"/>
            <a:ext cx="3334618" cy="42496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8AC0683B-4766-66BE-3FC0-B437DC0F650C}"/>
              </a:ext>
            </a:extLst>
          </p:cNvPr>
          <p:cNvSpPr/>
          <p:nvPr/>
        </p:nvSpPr>
        <p:spPr>
          <a:xfrm>
            <a:off x="563720" y="951112"/>
            <a:ext cx="5642856" cy="432150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4F5308-7FBC-2D32-D19C-BAD5F95C68D2}"/>
              </a:ext>
            </a:extLst>
          </p:cNvPr>
          <p:cNvSpPr txBox="1"/>
          <p:nvPr/>
        </p:nvSpPr>
        <p:spPr>
          <a:xfrm>
            <a:off x="563720" y="986561"/>
            <a:ext cx="652560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163E64"/>
                </a:solidFill>
                <a:latin typeface="Seaford"/>
                <a:ea typeface="+mn-lt"/>
                <a:cs typeface="+mn-lt"/>
              </a:rPr>
              <a:t>Focal Points – critical factor in institutionalizing SSC</a:t>
            </a:r>
            <a:endParaRPr lang="ko-KR"/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5AD2EFD7-97E4-DB7D-8EFC-ECAA94A3839E}"/>
              </a:ext>
            </a:extLst>
          </p:cNvPr>
          <p:cNvGraphicFramePr/>
          <p:nvPr/>
        </p:nvGraphicFramePr>
        <p:xfrm>
          <a:off x="930054" y="3930234"/>
          <a:ext cx="6439103" cy="2765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7" name="Graphic 16" descr="Blueprint with solid fill">
            <a:extLst>
              <a:ext uri="{FF2B5EF4-FFF2-40B4-BE49-F238E27FC236}">
                <a16:creationId xmlns:a16="http://schemas.microsoft.com/office/drawing/2014/main" id="{DD856843-DD8C-6320-34B1-DEAD4D5E0CC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48512" y="4215684"/>
            <a:ext cx="524256" cy="524256"/>
          </a:xfrm>
          <a:prstGeom prst="rect">
            <a:avLst/>
          </a:prstGeom>
        </p:spPr>
      </p:pic>
      <p:pic>
        <p:nvPicPr>
          <p:cNvPr id="19" name="Graphic 18" descr="Teacher with solid fill">
            <a:extLst>
              <a:ext uri="{FF2B5EF4-FFF2-40B4-BE49-F238E27FC236}">
                <a16:creationId xmlns:a16="http://schemas.microsoft.com/office/drawing/2014/main" id="{28BF0C19-CD85-3CB0-6BBE-92E352AF407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243067" y="5059910"/>
            <a:ext cx="530352" cy="530352"/>
          </a:xfrm>
          <a:prstGeom prst="rect">
            <a:avLst/>
          </a:prstGeom>
        </p:spPr>
      </p:pic>
      <p:pic>
        <p:nvPicPr>
          <p:cNvPr id="21" name="Graphic 20" descr="Business Growth with solid fill">
            <a:extLst>
              <a:ext uri="{FF2B5EF4-FFF2-40B4-BE49-F238E27FC236}">
                <a16:creationId xmlns:a16="http://schemas.microsoft.com/office/drawing/2014/main" id="{8242F86E-348B-5154-7258-E146D32B1B7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82040" y="5913956"/>
            <a:ext cx="457200" cy="4572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4F72356-AE92-297D-E112-45EA93B2FC90}"/>
              </a:ext>
            </a:extLst>
          </p:cNvPr>
          <p:cNvSpPr txBox="1"/>
          <p:nvPr/>
        </p:nvSpPr>
        <p:spPr>
          <a:xfrm rot="16200000">
            <a:off x="-917525" y="502556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B0F0"/>
                </a:solidFill>
              </a:rPr>
              <a:t>Top 3 Support Requests </a:t>
            </a:r>
          </a:p>
        </p:txBody>
      </p:sp>
      <p:cxnSp>
        <p:nvCxnSpPr>
          <p:cNvPr id="4" name="직선 화살표 연결선 3">
            <a:extLst>
              <a:ext uri="{FF2B5EF4-FFF2-40B4-BE49-F238E27FC236}">
                <a16:creationId xmlns:a16="http://schemas.microsoft.com/office/drawing/2014/main" id="{D1B206A0-80F8-8548-E6F9-5EE4D3C99240}"/>
              </a:ext>
            </a:extLst>
          </p:cNvPr>
          <p:cNvCxnSpPr>
            <a:cxnSpLocks/>
          </p:cNvCxnSpPr>
          <p:nvPr/>
        </p:nvCxnSpPr>
        <p:spPr>
          <a:xfrm>
            <a:off x="368189" y="779117"/>
            <a:ext cx="5560973" cy="0"/>
          </a:xfrm>
          <a:prstGeom prst="straightConnector1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6577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CDA93B-CA2E-144E-49E5-4FD17C5BCB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886C2943-C38E-6914-32E4-7EC82821CC78}"/>
              </a:ext>
            </a:extLst>
          </p:cNvPr>
          <p:cNvSpPr txBox="1"/>
          <p:nvPr/>
        </p:nvSpPr>
        <p:spPr>
          <a:xfrm>
            <a:off x="312316" y="3951727"/>
            <a:ext cx="5713099" cy="2308324"/>
          </a:xfrm>
          <a:prstGeom prst="rect">
            <a:avLst/>
          </a:prstGeom>
          <a:solidFill>
            <a:schemeClr val="bg2"/>
          </a:solidFill>
        </p:spPr>
        <p:txBody>
          <a:bodyPr rot="0" spcFirstLastPara="0" vertOverflow="overflow" horzOverflow="overflow" vert="horz" wrap="square" lIns="9000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n-US" sz="1600" i="1">
                <a:solidFill>
                  <a:schemeClr val="tx2">
                    <a:lumMod val="90000"/>
                    <a:lumOff val="10000"/>
                  </a:schemeClr>
                </a:solidFill>
                <a:latin typeface="Seaford"/>
                <a:ea typeface="+mn-lt"/>
                <a:cs typeface="+mn-lt"/>
              </a:rPr>
              <a:t>Gran Chaco is an exemplary case of the joint programming</a:t>
            </a:r>
            <a:br>
              <a:rPr lang="en-US" sz="1600" i="1">
                <a:latin typeface="Seaford" pitchFamily="2" charset="0"/>
                <a:ea typeface="+mn-lt"/>
                <a:cs typeface="+mn-lt"/>
              </a:rPr>
            </a:br>
            <a:r>
              <a:rPr lang="en-US" sz="1600" i="1">
                <a:solidFill>
                  <a:schemeClr val="tx2">
                    <a:lumMod val="90000"/>
                    <a:lumOff val="10000"/>
                  </a:schemeClr>
                </a:solidFill>
                <a:latin typeface="Seaford"/>
                <a:ea typeface="+mn-lt"/>
                <a:cs typeface="+mn-lt"/>
              </a:rPr>
              <a:t>led by the RCs and UNCTs of </a:t>
            </a:r>
            <a:r>
              <a:rPr lang="en-US" sz="1600" b="1" i="1">
                <a:solidFill>
                  <a:schemeClr val="tx2">
                    <a:lumMod val="90000"/>
                    <a:lumOff val="10000"/>
                  </a:schemeClr>
                </a:solidFill>
                <a:latin typeface="Seaford"/>
                <a:ea typeface="+mn-lt"/>
                <a:cs typeface="+mn-lt"/>
              </a:rPr>
              <a:t>Argentina, Paraguay, and Bolivia.</a:t>
            </a:r>
            <a:endParaRPr lang="ko-KR" altLang="en-US" b="1" i="1">
              <a:solidFill>
                <a:schemeClr val="tx2">
                  <a:lumMod val="90000"/>
                  <a:lumOff val="10000"/>
                </a:schemeClr>
              </a:solidFill>
              <a:latin typeface="Seaford"/>
              <a:ea typeface="+mn-lt"/>
              <a:cs typeface="+mn-lt"/>
            </a:endParaRPr>
          </a:p>
          <a:p>
            <a:pPr algn="just"/>
            <a:endParaRPr lang="en-US" sz="1600" b="1" i="1">
              <a:solidFill>
                <a:schemeClr val="tx2">
                  <a:lumMod val="90000"/>
                  <a:lumOff val="10000"/>
                </a:schemeClr>
              </a:solidFill>
              <a:latin typeface="Seaford" pitchFamily="2" charset="0"/>
              <a:ea typeface="+mn-lt"/>
              <a:cs typeface="+mn-lt"/>
            </a:endParaRPr>
          </a:p>
          <a:p>
            <a:pPr algn="just"/>
            <a:r>
              <a:rPr lang="en-US" sz="1600" i="1">
                <a:solidFill>
                  <a:schemeClr val="tx2">
                    <a:lumMod val="90000"/>
                    <a:lumOff val="10000"/>
                  </a:schemeClr>
                </a:solidFill>
                <a:latin typeface="Seaford"/>
                <a:ea typeface="+mn-lt"/>
                <a:cs typeface="+mn-lt"/>
              </a:rPr>
              <a:t>It also has involved different UN agencies, specifically </a:t>
            </a:r>
            <a:r>
              <a:rPr lang="en-US" sz="1600" b="1" i="1">
                <a:solidFill>
                  <a:schemeClr val="tx2">
                    <a:lumMod val="90000"/>
                    <a:lumOff val="10000"/>
                  </a:schemeClr>
                </a:solidFill>
                <a:latin typeface="Seaford"/>
                <a:ea typeface="+mn-lt"/>
                <a:cs typeface="+mn-lt"/>
              </a:rPr>
              <a:t>UNEP </a:t>
            </a:r>
            <a:r>
              <a:rPr lang="en-US" sz="1600" i="1">
                <a:solidFill>
                  <a:schemeClr val="tx2">
                    <a:lumMod val="90000"/>
                    <a:lumOff val="10000"/>
                  </a:schemeClr>
                </a:solidFill>
                <a:latin typeface="Seaford"/>
                <a:ea typeface="+mn-lt"/>
                <a:cs typeface="+mn-lt"/>
              </a:rPr>
              <a:t>and </a:t>
            </a:r>
            <a:r>
              <a:rPr lang="en-US" sz="1600" b="1" i="1">
                <a:solidFill>
                  <a:schemeClr val="tx2">
                    <a:lumMod val="90000"/>
                    <a:lumOff val="10000"/>
                  </a:schemeClr>
                </a:solidFill>
                <a:latin typeface="Seaford"/>
                <a:ea typeface="+mn-lt"/>
                <a:cs typeface="+mn-lt"/>
              </a:rPr>
              <a:t>UNDP</a:t>
            </a:r>
            <a:r>
              <a:rPr lang="en-US" sz="1600" i="1">
                <a:solidFill>
                  <a:schemeClr val="tx2">
                    <a:lumMod val="90000"/>
                    <a:lumOff val="10000"/>
                  </a:schemeClr>
                </a:solidFill>
                <a:latin typeface="Seaford"/>
                <a:ea typeface="+mn-lt"/>
                <a:cs typeface="+mn-lt"/>
              </a:rPr>
              <a:t>, alongside non-state actors such as </a:t>
            </a:r>
            <a:r>
              <a:rPr lang="en-US" sz="1600" b="1" i="1">
                <a:solidFill>
                  <a:schemeClr val="tx2">
                    <a:lumMod val="90000"/>
                    <a:lumOff val="10000"/>
                  </a:schemeClr>
                </a:solidFill>
                <a:latin typeface="Seaford"/>
                <a:ea typeface="+mn-lt"/>
                <a:cs typeface="+mn-lt"/>
              </a:rPr>
              <a:t>civil society organizations</a:t>
            </a:r>
            <a:r>
              <a:rPr lang="en-US" sz="1600" i="1">
                <a:solidFill>
                  <a:schemeClr val="tx2">
                    <a:lumMod val="90000"/>
                    <a:lumOff val="10000"/>
                  </a:schemeClr>
                </a:solidFill>
                <a:latin typeface="Seaford"/>
                <a:ea typeface="+mn-lt"/>
                <a:cs typeface="+mn-lt"/>
              </a:rPr>
              <a:t>, </a:t>
            </a:r>
            <a:r>
              <a:rPr lang="en-US" sz="1600" b="1" i="1">
                <a:solidFill>
                  <a:schemeClr val="tx2">
                    <a:lumMod val="90000"/>
                    <a:lumOff val="10000"/>
                  </a:schemeClr>
                </a:solidFill>
                <a:latin typeface="Seaford"/>
                <a:ea typeface="+mn-lt"/>
                <a:cs typeface="+mn-lt"/>
              </a:rPr>
              <a:t>academia</a:t>
            </a:r>
            <a:r>
              <a:rPr lang="en-US" sz="1600" i="1">
                <a:solidFill>
                  <a:schemeClr val="tx2">
                    <a:lumMod val="90000"/>
                    <a:lumOff val="10000"/>
                  </a:schemeClr>
                </a:solidFill>
                <a:latin typeface="Seaford"/>
                <a:ea typeface="+mn-lt"/>
                <a:cs typeface="+mn-lt"/>
              </a:rPr>
              <a:t>, and </a:t>
            </a:r>
            <a:r>
              <a:rPr lang="en-US" sz="1600" b="1" i="1">
                <a:solidFill>
                  <a:schemeClr val="tx2">
                    <a:lumMod val="90000"/>
                    <a:lumOff val="10000"/>
                  </a:schemeClr>
                </a:solidFill>
                <a:latin typeface="Seaford"/>
                <a:ea typeface="+mn-lt"/>
                <a:cs typeface="+mn-lt"/>
              </a:rPr>
              <a:t>the Organization of American States (OAS) </a:t>
            </a:r>
            <a:r>
              <a:rPr lang="en-US" sz="1600" i="1">
                <a:solidFill>
                  <a:schemeClr val="tx2">
                    <a:lumMod val="90000"/>
                    <a:lumOff val="10000"/>
                  </a:schemeClr>
                </a:solidFill>
                <a:latin typeface="Seaford"/>
                <a:ea typeface="+mn-lt"/>
                <a:cs typeface="+mn-lt"/>
              </a:rPr>
              <a:t>acting as a supportive regional executing agency.</a:t>
            </a:r>
            <a:endParaRPr lang="en-US" sz="1600" i="1">
              <a:solidFill>
                <a:schemeClr val="tx2">
                  <a:lumMod val="90000"/>
                  <a:lumOff val="10000"/>
                </a:schemeClr>
              </a:solidFill>
              <a:latin typeface="Seaford"/>
              <a:ea typeface="맑은 고딕" panose="020F050202020403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78EE50-9142-9BDD-B891-A70028EEC12F}"/>
              </a:ext>
            </a:extLst>
          </p:cNvPr>
          <p:cNvSpPr txBox="1"/>
          <p:nvPr/>
        </p:nvSpPr>
        <p:spPr>
          <a:xfrm>
            <a:off x="366385" y="233624"/>
            <a:ext cx="555171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altLang="ko-KR" sz="2800" b="1">
                <a:solidFill>
                  <a:srgbClr val="00B0F0"/>
                </a:solidFill>
                <a:latin typeface="Seaford"/>
                <a:ea typeface="맑은 고딕"/>
              </a:rPr>
              <a:t>UNCT Coordination</a:t>
            </a:r>
            <a:endParaRPr lang="ko-KR" altLang="en-US" sz="2800" b="1">
              <a:solidFill>
                <a:srgbClr val="00B0F0"/>
              </a:solidFill>
              <a:latin typeface="Seaford"/>
              <a:ea typeface="맑은 고딕"/>
            </a:endParaRPr>
          </a:p>
        </p:txBody>
      </p:sp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85B2A787-74F1-55DA-AB42-0DC81E752AE8}"/>
              </a:ext>
            </a:extLst>
          </p:cNvPr>
          <p:cNvCxnSpPr>
            <a:cxnSpLocks/>
          </p:cNvCxnSpPr>
          <p:nvPr/>
        </p:nvCxnSpPr>
        <p:spPr>
          <a:xfrm>
            <a:off x="368189" y="779117"/>
            <a:ext cx="3385664" cy="0"/>
          </a:xfrm>
          <a:prstGeom prst="straightConnector1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6D3390C3-B365-A3AD-61AA-9626D7DF2BFA}"/>
              </a:ext>
            </a:extLst>
          </p:cNvPr>
          <p:cNvSpPr txBox="1"/>
          <p:nvPr/>
        </p:nvSpPr>
        <p:spPr>
          <a:xfrm>
            <a:off x="312316" y="865582"/>
            <a:ext cx="8844041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altLang="ko-KR" sz="2400" b="1">
                <a:solidFill>
                  <a:srgbClr val="00B0F0"/>
                </a:solidFill>
                <a:latin typeface="Seaford"/>
                <a:ea typeface="맑은 고딕"/>
              </a:rPr>
              <a:t>79% of </a:t>
            </a:r>
            <a:r>
              <a:rPr lang="en-US" altLang="ko-KR" sz="2400">
                <a:latin typeface="Seaford"/>
                <a:ea typeface="맑은 고딕"/>
              </a:rPr>
              <a:t>respondents reported that SSC and TC are managed independently within each agency</a:t>
            </a: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1E58AE17-884E-8B7E-1CFB-C73AB59E1B8E}"/>
              </a:ext>
            </a:extLst>
          </p:cNvPr>
          <p:cNvSpPr/>
          <p:nvPr/>
        </p:nvSpPr>
        <p:spPr>
          <a:xfrm>
            <a:off x="318166" y="3210155"/>
            <a:ext cx="4102178" cy="707885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BA1B18-27FE-2094-7157-86C7FF426B12}"/>
              </a:ext>
            </a:extLst>
          </p:cNvPr>
          <p:cNvSpPr txBox="1"/>
          <p:nvPr/>
        </p:nvSpPr>
        <p:spPr>
          <a:xfrm>
            <a:off x="366385" y="3152688"/>
            <a:ext cx="4012549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chemeClr val="tx2">
                    <a:lumMod val="90000"/>
                    <a:lumOff val="10000"/>
                  </a:schemeClr>
                </a:solidFill>
                <a:latin typeface="Seaford" pitchFamily="2" charset="0"/>
                <a:ea typeface="+mn-lt"/>
                <a:cs typeface="+mn-lt"/>
              </a:rPr>
              <a:t>Example: The Gran Chaco Transboundary Initiative </a:t>
            </a:r>
            <a:endParaRPr lang="en-US" altLang="ko-KR" sz="2000">
              <a:solidFill>
                <a:schemeClr val="tx2">
                  <a:lumMod val="90000"/>
                  <a:lumOff val="10000"/>
                </a:schemeClr>
              </a:solidFill>
              <a:latin typeface="Seaford" pitchFamily="2" charset="0"/>
              <a:ea typeface="맑은 고딕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1259BB-7F5C-B400-CFB7-97BF5446F5BD}"/>
              </a:ext>
            </a:extLst>
          </p:cNvPr>
          <p:cNvSpPr txBox="1"/>
          <p:nvPr/>
        </p:nvSpPr>
        <p:spPr>
          <a:xfrm>
            <a:off x="366385" y="2077158"/>
            <a:ext cx="7813788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altLang="ko-KR" sz="2400" b="1">
                <a:solidFill>
                  <a:srgbClr val="00B0F0"/>
                </a:solidFill>
                <a:latin typeface="Seaford"/>
                <a:ea typeface="맑은 고딕"/>
              </a:rPr>
              <a:t>2</a:t>
            </a:r>
            <a:r>
              <a:rPr lang="en-US" altLang="ko-KR" sz="2400" b="1">
                <a:solidFill>
                  <a:srgbClr val="00B0F0"/>
                </a:solidFill>
                <a:latin typeface="Seaford"/>
                <a:ea typeface="맑은 고딕"/>
              </a:rPr>
              <a:t>9%</a:t>
            </a:r>
            <a:r>
              <a:rPr lang="ru-RU" altLang="ko-KR" sz="2400" b="1">
                <a:solidFill>
                  <a:srgbClr val="00B0F0"/>
                </a:solidFill>
                <a:latin typeface="Seaford"/>
                <a:ea typeface="맑은 고딕"/>
              </a:rPr>
              <a:t> </a:t>
            </a:r>
            <a:r>
              <a:rPr lang="en-US" altLang="ko-KR" sz="2400">
                <a:latin typeface="Seaford"/>
                <a:ea typeface="맑은 고딕"/>
              </a:rPr>
              <a:t>of respondents reported both agency-level and joint programming approaches under RCO coordination</a:t>
            </a:r>
          </a:p>
        </p:txBody>
      </p:sp>
      <p:pic>
        <p:nvPicPr>
          <p:cNvPr id="12" name="Picture 11" descr="A puzzle pieces with different designs&#10;&#10;AI-generated content may be incorrect.">
            <a:extLst>
              <a:ext uri="{FF2B5EF4-FFF2-40B4-BE49-F238E27FC236}">
                <a16:creationId xmlns:a16="http://schemas.microsoft.com/office/drawing/2014/main" id="{1B9663C7-87CE-FA74-24DB-CDD8778839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6557" y="1841781"/>
            <a:ext cx="3675443" cy="2864124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067706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3CF367-D855-F7A7-EA2F-06E217054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" y="10138"/>
            <a:ext cx="4037842" cy="6837723"/>
          </a:xfrm>
          <a:solidFill>
            <a:srgbClr val="00ADF2">
              <a:alpha val="77000"/>
            </a:srgbClr>
          </a:solidFill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Findings:</a:t>
            </a:r>
            <a:br>
              <a:rPr lang="en-US" sz="34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34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Partnerships and Stakeholder Engagement- Scope and Diversity</a:t>
            </a:r>
            <a:br>
              <a:rPr lang="en-US" sz="3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3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3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3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34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F265F859-1776-C098-1A3C-4D5AA05AF2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5197573"/>
              </p:ext>
            </p:extLst>
          </p:nvPr>
        </p:nvGraphicFramePr>
        <p:xfrm>
          <a:off x="4037826" y="135924"/>
          <a:ext cx="8022369" cy="6586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45913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C3B70F-1CD4-CACB-F9A4-6ADBDDE187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직사각형 932">
            <a:extLst>
              <a:ext uri="{FF2B5EF4-FFF2-40B4-BE49-F238E27FC236}">
                <a16:creationId xmlns:a16="http://schemas.microsoft.com/office/drawing/2014/main" id="{F3340711-A382-2E21-1C4E-85A72B1CFC06}"/>
              </a:ext>
            </a:extLst>
          </p:cNvPr>
          <p:cNvSpPr/>
          <p:nvPr/>
        </p:nvSpPr>
        <p:spPr>
          <a:xfrm>
            <a:off x="4747845" y="2012462"/>
            <a:ext cx="2364153" cy="451338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34" name="직사각형 933">
            <a:extLst>
              <a:ext uri="{FF2B5EF4-FFF2-40B4-BE49-F238E27FC236}">
                <a16:creationId xmlns:a16="http://schemas.microsoft.com/office/drawing/2014/main" id="{9E20CA89-F497-E8A8-7316-97FBBD50097C}"/>
              </a:ext>
            </a:extLst>
          </p:cNvPr>
          <p:cNvSpPr/>
          <p:nvPr/>
        </p:nvSpPr>
        <p:spPr>
          <a:xfrm>
            <a:off x="9300307" y="2012461"/>
            <a:ext cx="2364153" cy="451338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32" name="직사각형 931">
            <a:extLst>
              <a:ext uri="{FF2B5EF4-FFF2-40B4-BE49-F238E27FC236}">
                <a16:creationId xmlns:a16="http://schemas.microsoft.com/office/drawing/2014/main" id="{F4296F0C-F47F-886F-73C8-E3186C21056B}"/>
              </a:ext>
            </a:extLst>
          </p:cNvPr>
          <p:cNvSpPr/>
          <p:nvPr/>
        </p:nvSpPr>
        <p:spPr>
          <a:xfrm>
            <a:off x="581269" y="2012462"/>
            <a:ext cx="2178539" cy="451338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9" descr="텍스트, 로고, 폰트, 그래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76737D1-C77A-1738-C459-4FE6BF2941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8887" y="216491"/>
            <a:ext cx="1011857" cy="106833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919" name="TextBox 918">
            <a:extLst>
              <a:ext uri="{FF2B5EF4-FFF2-40B4-BE49-F238E27FC236}">
                <a16:creationId xmlns:a16="http://schemas.microsoft.com/office/drawing/2014/main" id="{90DEB1BB-96CC-251B-7D48-C88849712199}"/>
              </a:ext>
            </a:extLst>
          </p:cNvPr>
          <p:cNvSpPr txBox="1"/>
          <p:nvPr/>
        </p:nvSpPr>
        <p:spPr>
          <a:xfrm>
            <a:off x="522566" y="325154"/>
            <a:ext cx="6681831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rgbClr val="00B0F0"/>
                </a:solidFill>
                <a:latin typeface="Seaford"/>
                <a:ea typeface="맑은 고딕"/>
              </a:rPr>
              <a:t>Identified Needs</a:t>
            </a:r>
            <a:endParaRPr lang="en-US" sz="2800" b="1">
              <a:solidFill>
                <a:srgbClr val="00B0F0"/>
              </a:solidFill>
              <a:latin typeface="Seaford"/>
              <a:ea typeface="맑은 고딕" panose="020B0503020000020004" pitchFamily="34" charset="-127"/>
            </a:endParaRPr>
          </a:p>
        </p:txBody>
      </p:sp>
      <p:pic>
        <p:nvPicPr>
          <p:cNvPr id="921" name="그림 920" descr="원, 스케치, 디자인, 클립아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984C9E78-A644-85B7-26FD-7FD970B395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5283" y="2178538"/>
            <a:ext cx="548543" cy="62523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923" name="그림 922" descr="원, 스케치, 패턴,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D32C173E-C0AF-3BC1-8920-F9ADB813C9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7488" y="2178538"/>
            <a:ext cx="702408" cy="632312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926" name="TextBox 925">
            <a:extLst>
              <a:ext uri="{FF2B5EF4-FFF2-40B4-BE49-F238E27FC236}">
                <a16:creationId xmlns:a16="http://schemas.microsoft.com/office/drawing/2014/main" id="{D364C735-B8A7-2C01-8945-9B6DD331A648}"/>
              </a:ext>
            </a:extLst>
          </p:cNvPr>
          <p:cNvSpPr txBox="1"/>
          <p:nvPr/>
        </p:nvSpPr>
        <p:spPr>
          <a:xfrm>
            <a:off x="649653" y="3051993"/>
            <a:ext cx="2043247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latinLnBrk="0"/>
            <a:r>
              <a:rPr lang="en-US" sz="1600" b="1">
                <a:solidFill>
                  <a:srgbClr val="163E64"/>
                </a:solidFill>
                <a:latin typeface="Seaford"/>
                <a:ea typeface="+mn-lt"/>
                <a:cs typeface="+mn-lt"/>
              </a:rPr>
              <a:t>Additional Resources</a:t>
            </a:r>
            <a:endParaRPr lang="ko-KR" sz="1600"/>
          </a:p>
        </p:txBody>
      </p:sp>
      <p:sp>
        <p:nvSpPr>
          <p:cNvPr id="927" name="TextBox 926">
            <a:extLst>
              <a:ext uri="{FF2B5EF4-FFF2-40B4-BE49-F238E27FC236}">
                <a16:creationId xmlns:a16="http://schemas.microsoft.com/office/drawing/2014/main" id="{33067208-8954-ACA7-113F-0D61ABEC351B}"/>
              </a:ext>
            </a:extLst>
          </p:cNvPr>
          <p:cNvSpPr txBox="1"/>
          <p:nvPr/>
        </p:nvSpPr>
        <p:spPr>
          <a:xfrm>
            <a:off x="2702821" y="3051992"/>
            <a:ext cx="2043247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latinLnBrk="0"/>
            <a:r>
              <a:rPr lang="en-US" sz="1600" b="1">
                <a:solidFill>
                  <a:srgbClr val="163E64"/>
                </a:solidFill>
                <a:latin typeface="Seaford"/>
                <a:ea typeface="맑은 고딕"/>
              </a:rPr>
              <a:t>Capacity</a:t>
            </a:r>
            <a:br>
              <a:rPr lang="en-US" sz="1600" b="1">
                <a:solidFill>
                  <a:srgbClr val="163E64"/>
                </a:solidFill>
                <a:latin typeface="Seaford"/>
                <a:ea typeface="맑은 고딕"/>
              </a:rPr>
            </a:br>
            <a:r>
              <a:rPr lang="en-US" sz="1600" b="1">
                <a:solidFill>
                  <a:srgbClr val="163E64"/>
                </a:solidFill>
                <a:latin typeface="Seaford"/>
                <a:ea typeface="맑은 고딕"/>
              </a:rPr>
              <a:t>Building</a:t>
            </a:r>
            <a:endParaRPr lang="en-US" altLang="ko-KR" sz="1600" b="1">
              <a:solidFill>
                <a:srgbClr val="163E64"/>
              </a:solidFill>
              <a:latin typeface="Seaford"/>
              <a:ea typeface="맑은 고딕"/>
            </a:endParaRPr>
          </a:p>
        </p:txBody>
      </p:sp>
      <p:sp>
        <p:nvSpPr>
          <p:cNvPr id="928" name="TextBox 927">
            <a:extLst>
              <a:ext uri="{FF2B5EF4-FFF2-40B4-BE49-F238E27FC236}">
                <a16:creationId xmlns:a16="http://schemas.microsoft.com/office/drawing/2014/main" id="{F4562722-ED4C-9CBD-C3EC-310C06737303}"/>
              </a:ext>
            </a:extLst>
          </p:cNvPr>
          <p:cNvSpPr txBox="1"/>
          <p:nvPr/>
        </p:nvSpPr>
        <p:spPr>
          <a:xfrm>
            <a:off x="4869962" y="3051992"/>
            <a:ext cx="2043247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latinLnBrk="0"/>
            <a:r>
              <a:rPr lang="en-US" sz="1600" b="1">
                <a:solidFill>
                  <a:srgbClr val="163E64"/>
                </a:solidFill>
                <a:latin typeface="Seaford"/>
                <a:ea typeface="+mn-lt"/>
                <a:cs typeface="+mn-lt"/>
              </a:rPr>
              <a:t>Broader Partnerships</a:t>
            </a:r>
            <a:endParaRPr lang="ko-KR" sz="1600"/>
          </a:p>
        </p:txBody>
      </p:sp>
      <p:sp>
        <p:nvSpPr>
          <p:cNvPr id="929" name="TextBox 928">
            <a:extLst>
              <a:ext uri="{FF2B5EF4-FFF2-40B4-BE49-F238E27FC236}">
                <a16:creationId xmlns:a16="http://schemas.microsoft.com/office/drawing/2014/main" id="{B1214146-8139-7000-6B71-322017CEAB13}"/>
              </a:ext>
            </a:extLst>
          </p:cNvPr>
          <p:cNvSpPr txBox="1"/>
          <p:nvPr/>
        </p:nvSpPr>
        <p:spPr>
          <a:xfrm>
            <a:off x="7203180" y="3051992"/>
            <a:ext cx="2043247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latinLnBrk="0"/>
            <a:r>
              <a:rPr lang="en-US" sz="1600" b="1">
                <a:solidFill>
                  <a:srgbClr val="163E64"/>
                </a:solidFill>
                <a:latin typeface="Seaford"/>
                <a:ea typeface="+mn-lt"/>
                <a:cs typeface="+mn-lt"/>
              </a:rPr>
              <a:t>Knowledge Hub</a:t>
            </a:r>
          </a:p>
          <a:p>
            <a:pPr algn="ctr" latinLnBrk="0"/>
            <a:r>
              <a:rPr lang="en-US" sz="1600" b="1">
                <a:solidFill>
                  <a:srgbClr val="163E64"/>
                </a:solidFill>
                <a:latin typeface="Seaford"/>
                <a:ea typeface="맑은 고딕"/>
              </a:rPr>
              <a:t>Development</a:t>
            </a:r>
            <a:endParaRPr lang="en-US" altLang="ko-KR" sz="1600" b="1">
              <a:solidFill>
                <a:srgbClr val="163E64"/>
              </a:solidFill>
              <a:latin typeface="Seaford"/>
              <a:ea typeface="맑은 고딕"/>
            </a:endParaRPr>
          </a:p>
        </p:txBody>
      </p:sp>
      <p:sp>
        <p:nvSpPr>
          <p:cNvPr id="930" name="TextBox 929">
            <a:extLst>
              <a:ext uri="{FF2B5EF4-FFF2-40B4-BE49-F238E27FC236}">
                <a16:creationId xmlns:a16="http://schemas.microsoft.com/office/drawing/2014/main" id="{24318E02-AA3D-797A-1D69-95BC61582A37}"/>
              </a:ext>
            </a:extLst>
          </p:cNvPr>
          <p:cNvSpPr txBox="1"/>
          <p:nvPr/>
        </p:nvSpPr>
        <p:spPr>
          <a:xfrm>
            <a:off x="9243320" y="3051992"/>
            <a:ext cx="242424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latinLnBrk="0"/>
            <a:r>
              <a:rPr lang="en-US" sz="1600" b="1">
                <a:solidFill>
                  <a:srgbClr val="163E64"/>
                </a:solidFill>
                <a:latin typeface="Seaford"/>
                <a:ea typeface="+mn-lt"/>
                <a:cs typeface="+mn-lt"/>
              </a:rPr>
              <a:t>Improved </a:t>
            </a:r>
            <a:br>
              <a:rPr lang="en-US" sz="1600" b="1">
                <a:solidFill>
                  <a:srgbClr val="163E64"/>
                </a:solidFill>
                <a:latin typeface="Seaford"/>
                <a:ea typeface="+mn-lt"/>
                <a:cs typeface="+mn-lt"/>
              </a:rPr>
            </a:br>
            <a:r>
              <a:rPr lang="en-US" sz="1600" b="1">
                <a:solidFill>
                  <a:srgbClr val="163E64"/>
                </a:solidFill>
                <a:latin typeface="Seaford"/>
                <a:ea typeface="+mn-lt"/>
                <a:cs typeface="+mn-lt"/>
              </a:rPr>
              <a:t>Monitoring and Data</a:t>
            </a:r>
            <a:endParaRPr lang="ko-KR" sz="1600"/>
          </a:p>
        </p:txBody>
      </p:sp>
      <p:sp>
        <p:nvSpPr>
          <p:cNvPr id="931" name="TextBox 930">
            <a:extLst>
              <a:ext uri="{FF2B5EF4-FFF2-40B4-BE49-F238E27FC236}">
                <a16:creationId xmlns:a16="http://schemas.microsoft.com/office/drawing/2014/main" id="{B93ADFC7-04CB-0D49-C717-299A20640CAF}"/>
              </a:ext>
            </a:extLst>
          </p:cNvPr>
          <p:cNvSpPr txBox="1"/>
          <p:nvPr/>
        </p:nvSpPr>
        <p:spPr>
          <a:xfrm>
            <a:off x="644769" y="4116838"/>
            <a:ext cx="2053017" cy="11695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latinLnBrk="0"/>
            <a:r>
              <a:rPr lang="en-US" sz="1400" b="1">
                <a:solidFill>
                  <a:schemeClr val="tx2">
                    <a:lumMod val="49000"/>
                    <a:lumOff val="51000"/>
                  </a:schemeClr>
                </a:solidFill>
                <a:latin typeface="Seaford"/>
                <a:ea typeface="+mn-lt"/>
                <a:cs typeface="+mn-lt"/>
              </a:rPr>
              <a:t>More dedicated and </a:t>
            </a:r>
            <a:br>
              <a:rPr lang="en-US" sz="1400" b="1">
                <a:solidFill>
                  <a:schemeClr val="tx2">
                    <a:lumMod val="49000"/>
                    <a:lumOff val="51000"/>
                  </a:schemeClr>
                </a:solidFill>
                <a:latin typeface="Seaford"/>
                <a:ea typeface="+mn-lt"/>
                <a:cs typeface="+mn-lt"/>
              </a:rPr>
            </a:br>
            <a:r>
              <a:rPr lang="en-US" sz="1400" b="1">
                <a:solidFill>
                  <a:schemeClr val="tx2">
                    <a:lumMod val="49000"/>
                    <a:lumOff val="51000"/>
                  </a:schemeClr>
                </a:solidFill>
                <a:latin typeface="Seaford"/>
                <a:ea typeface="+mn-lt"/>
                <a:cs typeface="+mn-lt"/>
              </a:rPr>
              <a:t>Flexible resources to </a:t>
            </a:r>
            <a:br>
              <a:rPr lang="en-US" sz="1400" b="1">
                <a:solidFill>
                  <a:schemeClr val="tx2">
                    <a:lumMod val="49000"/>
                    <a:lumOff val="51000"/>
                  </a:schemeClr>
                </a:solidFill>
                <a:latin typeface="Seaford"/>
                <a:ea typeface="+mn-lt"/>
                <a:cs typeface="+mn-lt"/>
              </a:rPr>
            </a:br>
            <a:r>
              <a:rPr lang="en-US" sz="1400" b="1">
                <a:solidFill>
                  <a:schemeClr val="tx2">
                    <a:lumMod val="49000"/>
                    <a:lumOff val="51000"/>
                  </a:schemeClr>
                </a:solidFill>
                <a:latin typeface="Seaford"/>
                <a:ea typeface="+mn-lt"/>
                <a:cs typeface="+mn-lt"/>
              </a:rPr>
              <a:t>support South-South </a:t>
            </a:r>
            <a:br>
              <a:rPr lang="en-US" sz="1400" b="1">
                <a:solidFill>
                  <a:schemeClr val="tx2">
                    <a:lumMod val="49000"/>
                    <a:lumOff val="51000"/>
                  </a:schemeClr>
                </a:solidFill>
                <a:latin typeface="Seaford"/>
                <a:ea typeface="+mn-lt"/>
                <a:cs typeface="+mn-lt"/>
              </a:rPr>
            </a:br>
            <a:r>
              <a:rPr lang="en-US" sz="1400" b="1">
                <a:solidFill>
                  <a:schemeClr val="tx2">
                    <a:lumMod val="49000"/>
                    <a:lumOff val="51000"/>
                  </a:schemeClr>
                </a:solidFill>
                <a:latin typeface="Seaford"/>
                <a:ea typeface="+mn-lt"/>
                <a:cs typeface="+mn-lt"/>
              </a:rPr>
              <a:t>and Triangular </a:t>
            </a:r>
            <a:br>
              <a:rPr lang="en-US" sz="1400" b="1">
                <a:solidFill>
                  <a:schemeClr val="tx2">
                    <a:lumMod val="49000"/>
                    <a:lumOff val="51000"/>
                  </a:schemeClr>
                </a:solidFill>
                <a:latin typeface="Seaford"/>
                <a:ea typeface="+mn-lt"/>
                <a:cs typeface="+mn-lt"/>
              </a:rPr>
            </a:br>
            <a:r>
              <a:rPr lang="en-US" sz="1400" b="1">
                <a:solidFill>
                  <a:schemeClr val="tx2">
                    <a:lumMod val="49000"/>
                    <a:lumOff val="51000"/>
                  </a:schemeClr>
                </a:solidFill>
                <a:latin typeface="Seaford"/>
                <a:ea typeface="+mn-lt"/>
                <a:cs typeface="+mn-lt"/>
              </a:rPr>
              <a:t>Cooperation</a:t>
            </a:r>
            <a:endParaRPr lang="en-US" altLang="ko-KR" sz="1400" b="1">
              <a:solidFill>
                <a:schemeClr val="tx2">
                  <a:lumMod val="49000"/>
                  <a:lumOff val="51000"/>
                </a:schemeClr>
              </a:solidFill>
              <a:latin typeface="Seaford"/>
              <a:ea typeface="맑은 고딕"/>
            </a:endParaRPr>
          </a:p>
        </p:txBody>
      </p:sp>
      <p:sp>
        <p:nvSpPr>
          <p:cNvPr id="935" name="TextBox 934">
            <a:extLst>
              <a:ext uri="{FF2B5EF4-FFF2-40B4-BE49-F238E27FC236}">
                <a16:creationId xmlns:a16="http://schemas.microsoft.com/office/drawing/2014/main" id="{6D8FE8C0-8032-3BCE-895C-98DDC281FC90}"/>
              </a:ext>
            </a:extLst>
          </p:cNvPr>
          <p:cNvSpPr txBox="1"/>
          <p:nvPr/>
        </p:nvSpPr>
        <p:spPr>
          <a:xfrm>
            <a:off x="2733756" y="4116838"/>
            <a:ext cx="2043249" cy="16004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latinLnBrk="0"/>
            <a:r>
              <a:rPr lang="en-US" altLang="ko-KR" sz="1400" b="1">
                <a:solidFill>
                  <a:schemeClr val="tx2">
                    <a:lumMod val="49000"/>
                    <a:lumOff val="51000"/>
                  </a:schemeClr>
                </a:solidFill>
                <a:latin typeface="Seaford"/>
                <a:ea typeface="맑은 고딕"/>
              </a:rPr>
              <a:t>Capacity Building for UNCT Staff on Relevant tools</a:t>
            </a:r>
            <a:endParaRPr lang="ko-KR" altLang="en-US" sz="1400">
              <a:solidFill>
                <a:schemeClr val="tx2">
                  <a:lumMod val="49000"/>
                  <a:lumOff val="51000"/>
                </a:schemeClr>
              </a:solidFill>
            </a:endParaRPr>
          </a:p>
          <a:p>
            <a:pPr algn="ctr" latinLnBrk="0"/>
            <a:endParaRPr lang="en-US" altLang="ko-KR" sz="1400" b="1">
              <a:solidFill>
                <a:schemeClr val="tx2">
                  <a:lumMod val="49000"/>
                  <a:lumOff val="51000"/>
                </a:schemeClr>
              </a:solidFill>
              <a:latin typeface="Seaford"/>
              <a:ea typeface="맑은 고딕"/>
            </a:endParaRPr>
          </a:p>
          <a:p>
            <a:pPr algn="ctr" latinLnBrk="0"/>
            <a:r>
              <a:rPr lang="en-US" altLang="ko-KR" sz="1400" b="1">
                <a:solidFill>
                  <a:schemeClr val="tx2">
                    <a:lumMod val="49000"/>
                    <a:lumOff val="51000"/>
                  </a:schemeClr>
                </a:solidFill>
                <a:latin typeface="Seaford"/>
                <a:ea typeface="맑은 고딕"/>
              </a:rPr>
              <a:t>Policy and technical support for national partner</a:t>
            </a:r>
            <a:endParaRPr lang="en-US" sz="1400">
              <a:solidFill>
                <a:schemeClr val="tx2">
                  <a:lumMod val="49000"/>
                  <a:lumOff val="51000"/>
                </a:schemeClr>
              </a:solidFill>
              <a:ea typeface="맑은 고딕"/>
            </a:endParaRPr>
          </a:p>
        </p:txBody>
      </p:sp>
      <p:sp>
        <p:nvSpPr>
          <p:cNvPr id="936" name="TextBox 935">
            <a:extLst>
              <a:ext uri="{FF2B5EF4-FFF2-40B4-BE49-F238E27FC236}">
                <a16:creationId xmlns:a16="http://schemas.microsoft.com/office/drawing/2014/main" id="{4D5801AE-0783-0792-3594-CAC08B8DE32D}"/>
              </a:ext>
            </a:extLst>
          </p:cNvPr>
          <p:cNvSpPr txBox="1"/>
          <p:nvPr/>
        </p:nvSpPr>
        <p:spPr>
          <a:xfrm>
            <a:off x="4902525" y="4116837"/>
            <a:ext cx="2053017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latinLnBrk="0"/>
            <a:r>
              <a:rPr lang="en-US" sz="1400" b="1">
                <a:solidFill>
                  <a:schemeClr val="tx2">
                    <a:lumMod val="49000"/>
                    <a:lumOff val="51000"/>
                  </a:schemeClr>
                </a:solidFill>
                <a:latin typeface="Seaford"/>
                <a:ea typeface="+mn-lt"/>
                <a:cs typeface="+mn-lt"/>
              </a:rPr>
              <a:t>Expand and diversify </a:t>
            </a:r>
            <a:br>
              <a:rPr lang="en-US" sz="1400" b="1">
                <a:solidFill>
                  <a:schemeClr val="tx2">
                    <a:lumMod val="49000"/>
                    <a:lumOff val="51000"/>
                  </a:schemeClr>
                </a:solidFill>
                <a:latin typeface="Seaford"/>
                <a:ea typeface="+mn-lt"/>
                <a:cs typeface="+mn-lt"/>
              </a:rPr>
            </a:br>
            <a:r>
              <a:rPr lang="en-US" sz="1400" b="1">
                <a:solidFill>
                  <a:schemeClr val="tx2">
                    <a:lumMod val="49000"/>
                    <a:lumOff val="51000"/>
                  </a:schemeClr>
                </a:solidFill>
                <a:latin typeface="Seaford"/>
                <a:ea typeface="+mn-lt"/>
                <a:cs typeface="+mn-lt"/>
              </a:rPr>
              <a:t>partnerships</a:t>
            </a:r>
          </a:p>
          <a:p>
            <a:pPr algn="ctr" latinLnBrk="0"/>
            <a:r>
              <a:rPr lang="en-US" sz="1400" b="1">
                <a:solidFill>
                  <a:schemeClr val="tx2">
                    <a:lumMod val="49000"/>
                    <a:lumOff val="51000"/>
                  </a:schemeClr>
                </a:solidFill>
                <a:latin typeface="Seaford"/>
                <a:ea typeface="맑은 고딕"/>
              </a:rPr>
              <a:t>e.g. digital </a:t>
            </a:r>
            <a:br>
              <a:rPr lang="en-US" sz="1400" b="1">
                <a:solidFill>
                  <a:schemeClr val="tx2">
                    <a:lumMod val="49000"/>
                    <a:lumOff val="51000"/>
                  </a:schemeClr>
                </a:solidFill>
                <a:latin typeface="Seaford"/>
                <a:ea typeface="맑은 고딕"/>
              </a:rPr>
            </a:br>
            <a:r>
              <a:rPr lang="en-US" sz="1400" b="1">
                <a:solidFill>
                  <a:schemeClr val="tx2">
                    <a:lumMod val="49000"/>
                    <a:lumOff val="51000"/>
                  </a:schemeClr>
                </a:solidFill>
                <a:latin typeface="Seaford"/>
                <a:ea typeface="맑은 고딕"/>
              </a:rPr>
              <a:t>matchmaking platform</a:t>
            </a:r>
          </a:p>
        </p:txBody>
      </p:sp>
      <p:sp>
        <p:nvSpPr>
          <p:cNvPr id="937" name="TextBox 936">
            <a:extLst>
              <a:ext uri="{FF2B5EF4-FFF2-40B4-BE49-F238E27FC236}">
                <a16:creationId xmlns:a16="http://schemas.microsoft.com/office/drawing/2014/main" id="{2F111D73-8ABD-E5F1-2D79-889704809A6C}"/>
              </a:ext>
            </a:extLst>
          </p:cNvPr>
          <p:cNvSpPr txBox="1"/>
          <p:nvPr/>
        </p:nvSpPr>
        <p:spPr>
          <a:xfrm>
            <a:off x="7073809" y="4116836"/>
            <a:ext cx="2243817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latinLnBrk="0"/>
            <a:r>
              <a:rPr lang="en-US" sz="1400" b="1">
                <a:solidFill>
                  <a:schemeClr val="tx2">
                    <a:lumMod val="49000"/>
                    <a:lumOff val="51000"/>
                  </a:schemeClr>
                </a:solidFill>
                <a:latin typeface="Seaford"/>
                <a:ea typeface="+mn-lt"/>
                <a:cs typeface="+mn-lt"/>
              </a:rPr>
              <a:t>Develop </a:t>
            </a:r>
            <a:r>
              <a:rPr lang="en-US" sz="1400" b="1" err="1">
                <a:solidFill>
                  <a:schemeClr val="tx2">
                    <a:lumMod val="49000"/>
                    <a:lumOff val="51000"/>
                  </a:schemeClr>
                </a:solidFill>
                <a:latin typeface="Seaford"/>
                <a:ea typeface="+mn-lt"/>
                <a:cs typeface="+mn-lt"/>
              </a:rPr>
              <a:t>interative</a:t>
            </a:r>
            <a:r>
              <a:rPr lang="en-US" sz="1400" b="1">
                <a:solidFill>
                  <a:schemeClr val="tx2">
                    <a:lumMod val="49000"/>
                    <a:lumOff val="51000"/>
                  </a:schemeClr>
                </a:solidFill>
                <a:latin typeface="Seaford"/>
                <a:ea typeface="+mn-lt"/>
                <a:cs typeface="+mn-lt"/>
              </a:rPr>
              <a:t> </a:t>
            </a:r>
            <a:br>
              <a:rPr lang="en-US" sz="1400" b="1">
                <a:solidFill>
                  <a:schemeClr val="tx2">
                    <a:lumMod val="49000"/>
                    <a:lumOff val="51000"/>
                  </a:schemeClr>
                </a:solidFill>
                <a:latin typeface="Seaford"/>
                <a:ea typeface="+mn-lt"/>
                <a:cs typeface="+mn-lt"/>
              </a:rPr>
            </a:br>
            <a:r>
              <a:rPr lang="en-US" sz="1400" b="1">
                <a:solidFill>
                  <a:schemeClr val="tx2">
                    <a:lumMod val="49000"/>
                    <a:lumOff val="51000"/>
                  </a:schemeClr>
                </a:solidFill>
                <a:latin typeface="Seaford"/>
                <a:ea typeface="+mn-lt"/>
                <a:cs typeface="+mn-lt"/>
              </a:rPr>
              <a:t>knowledge hub to map </a:t>
            </a:r>
            <a:br>
              <a:rPr lang="en-US" sz="1400" b="1">
                <a:solidFill>
                  <a:schemeClr val="tx2">
                    <a:lumMod val="49000"/>
                    <a:lumOff val="51000"/>
                  </a:schemeClr>
                </a:solidFill>
                <a:latin typeface="Seaford"/>
                <a:ea typeface="+mn-lt"/>
                <a:cs typeface="+mn-lt"/>
              </a:rPr>
            </a:br>
            <a:r>
              <a:rPr lang="en-US" sz="1400" b="1">
                <a:solidFill>
                  <a:schemeClr val="tx2">
                    <a:lumMod val="49000"/>
                    <a:lumOff val="51000"/>
                  </a:schemeClr>
                </a:solidFill>
                <a:latin typeface="Seaford"/>
                <a:ea typeface="+mn-lt"/>
                <a:cs typeface="+mn-lt"/>
              </a:rPr>
              <a:t>cooperation </a:t>
            </a:r>
            <a:br>
              <a:rPr lang="en-US" sz="1400" b="1">
                <a:solidFill>
                  <a:schemeClr val="tx2">
                    <a:lumMod val="49000"/>
                    <a:lumOff val="51000"/>
                  </a:schemeClr>
                </a:solidFill>
                <a:latin typeface="Seaford"/>
                <a:ea typeface="+mn-lt"/>
                <a:cs typeface="+mn-lt"/>
              </a:rPr>
            </a:br>
            <a:r>
              <a:rPr lang="en-US" sz="1400" b="1">
                <a:solidFill>
                  <a:schemeClr val="tx2">
                    <a:lumMod val="49000"/>
                    <a:lumOff val="51000"/>
                  </a:schemeClr>
                </a:solidFill>
                <a:latin typeface="Seaford"/>
                <a:ea typeface="+mn-lt"/>
                <a:cs typeface="+mn-lt"/>
              </a:rPr>
              <a:t>opportunities by theme</a:t>
            </a:r>
            <a:endParaRPr lang="ko-KR" sz="1600">
              <a:solidFill>
                <a:schemeClr val="tx2">
                  <a:lumMod val="49000"/>
                  <a:lumOff val="51000"/>
                </a:schemeClr>
              </a:solidFill>
            </a:endParaRPr>
          </a:p>
        </p:txBody>
      </p:sp>
      <p:sp>
        <p:nvSpPr>
          <p:cNvPr id="938" name="TextBox 937">
            <a:extLst>
              <a:ext uri="{FF2B5EF4-FFF2-40B4-BE49-F238E27FC236}">
                <a16:creationId xmlns:a16="http://schemas.microsoft.com/office/drawing/2014/main" id="{4C59129D-6788-07F8-4CCF-4817CBA23631}"/>
              </a:ext>
            </a:extLst>
          </p:cNvPr>
          <p:cNvSpPr txBox="1"/>
          <p:nvPr/>
        </p:nvSpPr>
        <p:spPr>
          <a:xfrm>
            <a:off x="9454986" y="4116836"/>
            <a:ext cx="2053017" cy="11695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latinLnBrk="0"/>
            <a:r>
              <a:rPr lang="en-US" sz="1400" b="1">
                <a:solidFill>
                  <a:schemeClr val="tx2">
                    <a:lumMod val="49000"/>
                    <a:lumOff val="51000"/>
                  </a:schemeClr>
                </a:solidFill>
                <a:latin typeface="Seaford"/>
                <a:ea typeface="+mn-lt"/>
                <a:cs typeface="+mn-lt"/>
              </a:rPr>
              <a:t>Strengthen</a:t>
            </a:r>
            <a:r>
              <a:rPr lang="en-US" altLang="ko-KR" sz="1400" b="1">
                <a:solidFill>
                  <a:schemeClr val="tx2">
                    <a:lumMod val="49000"/>
                    <a:lumOff val="51000"/>
                  </a:schemeClr>
                </a:solidFill>
                <a:latin typeface="Seaford"/>
                <a:ea typeface="+mn-lt"/>
                <a:cs typeface="+mn-lt"/>
              </a:rPr>
              <a:t> monitoring frameworks and data systems for more effective impact tracking and scaling</a:t>
            </a:r>
            <a:endParaRPr lang="ko-KR" sz="1600">
              <a:solidFill>
                <a:schemeClr val="tx2">
                  <a:lumMod val="49000"/>
                  <a:lumOff val="51000"/>
                </a:schemeClr>
              </a:solidFill>
            </a:endParaRPr>
          </a:p>
        </p:txBody>
      </p:sp>
      <p:pic>
        <p:nvPicPr>
          <p:cNvPr id="942" name="그림 941" descr="원, 그래픽, 폰트,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3CDD062-951F-6102-214A-D05B5547AC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36188" y="2261944"/>
            <a:ext cx="653318" cy="644037"/>
          </a:xfrm>
          <a:prstGeom prst="rect">
            <a:avLst/>
          </a:prstGeom>
          <a:ln>
            <a:noFill/>
          </a:ln>
        </p:spPr>
      </p:pic>
      <p:pic>
        <p:nvPicPr>
          <p:cNvPr id="943" name="그림 942" descr="상징, 폰트, 로고, 클립아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9D540803-AA49-44AF-9FC1-FBF17ACC7E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8366" y="2262675"/>
            <a:ext cx="595191" cy="505802"/>
          </a:xfrm>
          <a:prstGeom prst="rect">
            <a:avLst/>
          </a:prstGeom>
          <a:ln>
            <a:noFill/>
          </a:ln>
        </p:spPr>
      </p:pic>
      <p:pic>
        <p:nvPicPr>
          <p:cNvPr id="944" name="그림 943" descr="클립아트, 상징,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0FA15DC-4773-1528-10EE-32DB02A630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11653" y="2173776"/>
            <a:ext cx="516060" cy="605449"/>
          </a:xfrm>
          <a:prstGeom prst="rect">
            <a:avLst/>
          </a:prstGeom>
          <a:ln>
            <a:noFill/>
          </a:ln>
        </p:spPr>
      </p:pic>
      <p:cxnSp>
        <p:nvCxnSpPr>
          <p:cNvPr id="3" name="직선 화살표 연결선 2">
            <a:extLst>
              <a:ext uri="{FF2B5EF4-FFF2-40B4-BE49-F238E27FC236}">
                <a16:creationId xmlns:a16="http://schemas.microsoft.com/office/drawing/2014/main" id="{0AC76423-F8F3-A16F-5834-7455248DF360}"/>
              </a:ext>
            </a:extLst>
          </p:cNvPr>
          <p:cNvCxnSpPr>
            <a:cxnSpLocks/>
          </p:cNvCxnSpPr>
          <p:nvPr/>
        </p:nvCxnSpPr>
        <p:spPr>
          <a:xfrm flipV="1">
            <a:off x="585903" y="849751"/>
            <a:ext cx="2857754" cy="19792"/>
          </a:xfrm>
          <a:prstGeom prst="straightConnector1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4703122"/>
      </p:ext>
    </p:extLst>
  </p:cSld>
  <p:clrMapOvr>
    <a:masterClrMapping/>
  </p:clrMapOvr>
</p:sld>
</file>

<file path=ppt/theme/theme1.xml><?xml version="1.0" encoding="utf-8"?>
<a:theme xmlns:a="http://schemas.openxmlformats.org/drawingml/2006/main" name="Chalcot">
  <a:themeElements>
    <a:clrScheme name="Custom 2">
      <a:dk1>
        <a:srgbClr val="000000"/>
      </a:dk1>
      <a:lt1>
        <a:srgbClr val="F3EBE8"/>
      </a:lt1>
      <a:dk2>
        <a:srgbClr val="264653"/>
      </a:dk2>
      <a:lt2>
        <a:srgbClr val="FFFFFF"/>
      </a:lt2>
      <a:accent1>
        <a:srgbClr val="E9939D"/>
      </a:accent1>
      <a:accent2>
        <a:srgbClr val="E9C369"/>
      </a:accent2>
      <a:accent3>
        <a:srgbClr val="2A9D8F"/>
      </a:accent3>
      <a:accent4>
        <a:srgbClr val="F3D6CD"/>
      </a:accent4>
      <a:accent5>
        <a:srgbClr val="8CBA8F"/>
      </a:accent5>
      <a:accent6>
        <a:srgbClr val="919FA9"/>
      </a:accent6>
      <a:hlink>
        <a:srgbClr val="8F45C7"/>
      </a:hlink>
      <a:folHlink>
        <a:srgbClr val="D08A55"/>
      </a:folHlink>
    </a:clrScheme>
    <a:fontScheme name="Custom 362">
      <a:majorFont>
        <a:latin typeface="Century Gothic"/>
        <a:ea typeface=""/>
        <a:cs typeface=""/>
      </a:majorFont>
      <a:minorFont>
        <a:latin typeface="Univers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alcot_Copilot Layouts_win32_LW_V5" id="{BB83E610-C1CA-49EC-A787-4EFEA8456B79}" vid="{40FB1116-6983-46AA-9CD7-BA42C7965D4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8b77875e-5908-45a0-9cb4-dec9ae074618}" enabled="1" method="Privileged" siteId="{0f9e35db-544f-4f60-bdcc-5ea416e6dc70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1661</Words>
  <Application>Microsoft Office PowerPoint</Application>
  <PresentationFormat>Widescreen</PresentationFormat>
  <Paragraphs>190</Paragraphs>
  <Slides>15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Chalcot</vt:lpstr>
      <vt:lpstr>Office Theme</vt:lpstr>
      <vt:lpstr>PowerPoint Presentation</vt:lpstr>
      <vt:lpstr>In alignment with:  </vt:lpstr>
      <vt:lpstr>PowerPoint Presentation</vt:lpstr>
      <vt:lpstr>Respondents: Resident  Coordinator Offices in LAC</vt:lpstr>
      <vt:lpstr>PowerPoint Presentation</vt:lpstr>
      <vt:lpstr>PowerPoint Presentation</vt:lpstr>
      <vt:lpstr>PowerPoint Presentation</vt:lpstr>
      <vt:lpstr>Findings:  Partnerships and Stakeholder Engagement- Scope and Diversity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Cynthia Olouasa</dc:creator>
  <cp:lastModifiedBy>Alina Gievskaia</cp:lastModifiedBy>
  <cp:revision>5</cp:revision>
  <dcterms:modified xsi:type="dcterms:W3CDTF">2026-02-27T19:36:01Z</dcterms:modified>
</cp:coreProperties>
</file>